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58" r:id="rId5"/>
    <p:sldId id="259" r:id="rId6"/>
    <p:sldId id="260" r:id="rId7"/>
    <p:sldId id="264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9CADB7-D2B2-4CA7-9A77-62D58D37F185}" v="5" dt="2020-08-28T15:37:10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BED5B-A25C-4334-8F12-82AED39266DE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pt-BR"/>
        </a:p>
      </dgm:t>
    </dgm:pt>
    <dgm:pt modelId="{8ECC4F60-322D-4577-971A-FB9898C8CD2E}">
      <dgm:prSet/>
      <dgm:spPr/>
      <dgm:t>
        <a:bodyPr/>
        <a:lstStyle/>
        <a:p>
          <a:pPr rtl="0"/>
          <a:r>
            <a:rPr lang="pt-BR"/>
            <a:t>Ainda que a figueira não floresça!</a:t>
          </a:r>
        </a:p>
      </dgm:t>
    </dgm:pt>
    <dgm:pt modelId="{47200857-DB22-4AF9-86A0-F37B33EBD226}" type="parTrans" cxnId="{64C08190-0145-42F9-A70E-20E91ACF84D2}">
      <dgm:prSet/>
      <dgm:spPr/>
      <dgm:t>
        <a:bodyPr/>
        <a:lstStyle/>
        <a:p>
          <a:endParaRPr lang="pt-BR"/>
        </a:p>
      </dgm:t>
    </dgm:pt>
    <dgm:pt modelId="{3317B746-DAD0-4F97-90CE-88EFD44E7F00}" type="sibTrans" cxnId="{64C08190-0145-42F9-A70E-20E91ACF84D2}">
      <dgm:prSet/>
      <dgm:spPr/>
      <dgm:t>
        <a:bodyPr/>
        <a:lstStyle/>
        <a:p>
          <a:endParaRPr lang="pt-BR"/>
        </a:p>
      </dgm:t>
    </dgm:pt>
    <dgm:pt modelId="{3657DFE0-AB3C-4E50-9637-4C0B3D998A68}" type="pres">
      <dgm:prSet presAssocID="{C84BED5B-A25C-4334-8F12-82AED39266DE}" presName="linear" presStyleCnt="0">
        <dgm:presLayoutVars>
          <dgm:animLvl val="lvl"/>
          <dgm:resizeHandles val="exact"/>
        </dgm:presLayoutVars>
      </dgm:prSet>
      <dgm:spPr/>
    </dgm:pt>
    <dgm:pt modelId="{C9773785-04AE-47A0-8C88-C8AF2A431E80}" type="pres">
      <dgm:prSet presAssocID="{8ECC4F60-322D-4577-971A-FB9898C8CD2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650F488-C8C4-40F3-9D83-3009E76B1989}" type="presOf" srcId="{C84BED5B-A25C-4334-8F12-82AED39266DE}" destId="{3657DFE0-AB3C-4E50-9637-4C0B3D998A68}" srcOrd="0" destOrd="0" presId="urn:microsoft.com/office/officeart/2005/8/layout/vList2"/>
    <dgm:cxn modelId="{64C08190-0145-42F9-A70E-20E91ACF84D2}" srcId="{C84BED5B-A25C-4334-8F12-82AED39266DE}" destId="{8ECC4F60-322D-4577-971A-FB9898C8CD2E}" srcOrd="0" destOrd="0" parTransId="{47200857-DB22-4AF9-86A0-F37B33EBD226}" sibTransId="{3317B746-DAD0-4F97-90CE-88EFD44E7F00}"/>
    <dgm:cxn modelId="{3945DEF2-6F07-4BDE-B8B3-055EA20F1ACC}" type="presOf" srcId="{8ECC4F60-322D-4577-971A-FB9898C8CD2E}" destId="{C9773785-04AE-47A0-8C88-C8AF2A431E80}" srcOrd="0" destOrd="0" presId="urn:microsoft.com/office/officeart/2005/8/layout/vList2"/>
    <dgm:cxn modelId="{052DE8EF-2C38-42AC-9682-61236BFFB5F4}" type="presParOf" srcId="{3657DFE0-AB3C-4E50-9637-4C0B3D998A68}" destId="{C9773785-04AE-47A0-8C88-C8AF2A431E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0FC2B-3FC4-4822-B10A-5A0A3BD619F2}" type="doc">
      <dgm:prSet loTypeId="urn:microsoft.com/office/officeart/2005/8/layout/vList2" loCatId="list" qsTypeId="urn:microsoft.com/office/officeart/2005/8/quickstyle/3d2" qsCatId="3D" csTypeId="urn:microsoft.com/office/officeart/2005/8/colors/accent6_2" csCatId="accent6"/>
      <dgm:spPr/>
      <dgm:t>
        <a:bodyPr/>
        <a:lstStyle/>
        <a:p>
          <a:endParaRPr lang="pt-BR"/>
        </a:p>
      </dgm:t>
    </dgm:pt>
    <dgm:pt modelId="{85B548E9-ABF2-4C0D-8019-A4E93C419202}">
      <dgm:prSet/>
      <dgm:spPr/>
      <dgm:t>
        <a:bodyPr/>
        <a:lstStyle/>
        <a:p>
          <a:r>
            <a:rPr lang="pt-PT" dirty="0"/>
            <a:t>A força do cristão está em exultar em Deus, não para que os problemas desapareçam, mas para fortalecer a caminhada.</a:t>
          </a:r>
          <a:endParaRPr lang="pt-BR" dirty="0"/>
        </a:p>
      </dgm:t>
    </dgm:pt>
    <dgm:pt modelId="{D362E299-D04D-4F64-9D72-E68A5B643B2B}" type="parTrans" cxnId="{376A6A6E-C8D3-4AA0-A317-3719F89A4010}">
      <dgm:prSet/>
      <dgm:spPr/>
      <dgm:t>
        <a:bodyPr/>
        <a:lstStyle/>
        <a:p>
          <a:endParaRPr lang="pt-BR"/>
        </a:p>
      </dgm:t>
    </dgm:pt>
    <dgm:pt modelId="{79160F88-B550-43C2-825D-D6E754F5AE1C}" type="sibTrans" cxnId="{376A6A6E-C8D3-4AA0-A317-3719F89A4010}">
      <dgm:prSet/>
      <dgm:spPr/>
      <dgm:t>
        <a:bodyPr/>
        <a:lstStyle/>
        <a:p>
          <a:endParaRPr lang="pt-BR"/>
        </a:p>
      </dgm:t>
    </dgm:pt>
    <dgm:pt modelId="{CBE7EA00-4306-49D1-896F-59F4F64BEA8D}" type="pres">
      <dgm:prSet presAssocID="{FD60FC2B-3FC4-4822-B10A-5A0A3BD619F2}" presName="linear" presStyleCnt="0">
        <dgm:presLayoutVars>
          <dgm:animLvl val="lvl"/>
          <dgm:resizeHandles val="exact"/>
        </dgm:presLayoutVars>
      </dgm:prSet>
      <dgm:spPr/>
    </dgm:pt>
    <dgm:pt modelId="{02645C7B-9824-40A6-A5DF-12892CFF7BE4}" type="pres">
      <dgm:prSet presAssocID="{85B548E9-ABF2-4C0D-8019-A4E93C41920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84A7A21-1549-4D0C-BC31-A439A549A082}" type="presOf" srcId="{FD60FC2B-3FC4-4822-B10A-5A0A3BD619F2}" destId="{CBE7EA00-4306-49D1-896F-59F4F64BEA8D}" srcOrd="0" destOrd="0" presId="urn:microsoft.com/office/officeart/2005/8/layout/vList2"/>
    <dgm:cxn modelId="{84162026-4804-4EC2-91AD-E4F3D2968E48}" type="presOf" srcId="{85B548E9-ABF2-4C0D-8019-A4E93C419202}" destId="{02645C7B-9824-40A6-A5DF-12892CFF7BE4}" srcOrd="0" destOrd="0" presId="urn:microsoft.com/office/officeart/2005/8/layout/vList2"/>
    <dgm:cxn modelId="{376A6A6E-C8D3-4AA0-A317-3719F89A4010}" srcId="{FD60FC2B-3FC4-4822-B10A-5A0A3BD619F2}" destId="{85B548E9-ABF2-4C0D-8019-A4E93C419202}" srcOrd="0" destOrd="0" parTransId="{D362E299-D04D-4F64-9D72-E68A5B643B2B}" sibTransId="{79160F88-B550-43C2-825D-D6E754F5AE1C}"/>
    <dgm:cxn modelId="{E6523D89-E411-4803-9935-4135C8AC6920}" type="presParOf" srcId="{CBE7EA00-4306-49D1-896F-59F4F64BEA8D}" destId="{02645C7B-9824-40A6-A5DF-12892CFF7B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73785-04AE-47A0-8C88-C8AF2A431E80}">
      <dsp:nvSpPr>
        <dsp:cNvPr id="0" name=""/>
        <dsp:cNvSpPr/>
      </dsp:nvSpPr>
      <dsp:spPr>
        <a:xfrm>
          <a:off x="0" y="6182"/>
          <a:ext cx="4366152" cy="25845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/>
            <a:t>Ainda que a figueira não floresça!</a:t>
          </a:r>
        </a:p>
      </dsp:txBody>
      <dsp:txXfrm>
        <a:off x="126166" y="132348"/>
        <a:ext cx="4113820" cy="2332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45C7B-9824-40A6-A5DF-12892CFF7BE4}">
      <dsp:nvSpPr>
        <dsp:cNvPr id="0" name=""/>
        <dsp:cNvSpPr/>
      </dsp:nvSpPr>
      <dsp:spPr>
        <a:xfrm>
          <a:off x="0" y="246520"/>
          <a:ext cx="3944786" cy="28828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/>
            <a:t>A força do cristão está em exultar em Deus, não para que os problemas desapareçam, mas para fortalecer a caminhada.</a:t>
          </a:r>
          <a:endParaRPr lang="pt-BR" sz="2800" kern="1200" dirty="0"/>
        </a:p>
      </dsp:txBody>
      <dsp:txXfrm>
        <a:off x="140731" y="387251"/>
        <a:ext cx="3663324" cy="2601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92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90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99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59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8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77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88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11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01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39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90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D15FD-E87C-42E8-9FDE-4573937D9563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82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>
            <a:extLst>
              <a:ext uri="{FF2B5EF4-FFF2-40B4-BE49-F238E27FC236}">
                <a16:creationId xmlns:a16="http://schemas.microsoft.com/office/drawing/2014/main" id="{552BB097-EC59-4A05-A160-D5D6614B3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>
            <a:extLst>
              <a:ext uri="{FF2B5EF4-FFF2-40B4-BE49-F238E27FC236}">
                <a16:creationId xmlns:a16="http://schemas.microsoft.com/office/drawing/2014/main" id="{BD7B5A9D-65B4-4858-9DB4-6EF35EBD3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>
            <a:extLst>
              <a:ext uri="{FF2B5EF4-FFF2-40B4-BE49-F238E27FC236}">
                <a16:creationId xmlns:a16="http://schemas.microsoft.com/office/drawing/2014/main" id="{F4968B49-DA2F-4BDA-B3FC-3766E5E6D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>
            <a:extLst>
              <a:ext uri="{FF2B5EF4-FFF2-40B4-BE49-F238E27FC236}">
                <a16:creationId xmlns:a16="http://schemas.microsoft.com/office/drawing/2014/main" id="{4ECA09D6-E250-4C25-8010-5ED2F654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F4C2A5-7D2F-4DA1-AAE4-089AAFF6C687}"/>
              </a:ext>
            </a:extLst>
          </p:cNvPr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57EDC7-98DA-42F1-B2C7-A4CBE4C8C3A8}"/>
              </a:ext>
            </a:extLst>
          </p:cNvPr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1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>
            <a:extLst>
              <a:ext uri="{FF2B5EF4-FFF2-40B4-BE49-F238E27FC236}">
                <a16:creationId xmlns:a16="http://schemas.microsoft.com/office/drawing/2014/main" id="{42750ABE-5640-4158-986F-1449217BD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>
            <a:extLst>
              <a:ext uri="{FF2B5EF4-FFF2-40B4-BE49-F238E27FC236}">
                <a16:creationId xmlns:a16="http://schemas.microsoft.com/office/drawing/2014/main" id="{84479AE4-8581-44CC-BA0A-11D3CB1E6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>
            <a:extLst>
              <a:ext uri="{FF2B5EF4-FFF2-40B4-BE49-F238E27FC236}">
                <a16:creationId xmlns:a16="http://schemas.microsoft.com/office/drawing/2014/main" id="{DC105429-14DC-43E9-AC3E-4FE5DC961362}"/>
              </a:ext>
            </a:extLst>
          </p:cNvPr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>
            <a:extLst>
              <a:ext uri="{FF2B5EF4-FFF2-40B4-BE49-F238E27FC236}">
                <a16:creationId xmlns:a16="http://schemas.microsoft.com/office/drawing/2014/main" id="{B06E6253-6B85-4CF5-8921-0C9AB5AEC19B}"/>
              </a:ext>
            </a:extLst>
          </p:cNvPr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>
            <a:extLst>
              <a:ext uri="{FF2B5EF4-FFF2-40B4-BE49-F238E27FC236}">
                <a16:creationId xmlns:a16="http://schemas.microsoft.com/office/drawing/2014/main" id="{127386C5-5CC0-446E-A1C1-250CA6A10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097" y="1028988"/>
            <a:ext cx="34771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</a:rPr>
              <a:t>HABACUQUE SE QUEIXA E CONFIA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5BCA78-08D4-4A30-8EB3-104A2BC23424}"/>
              </a:ext>
            </a:extLst>
          </p:cNvPr>
          <p:cNvSpPr txBox="1"/>
          <p:nvPr/>
        </p:nvSpPr>
        <p:spPr>
          <a:xfrm>
            <a:off x="1919287" y="3154576"/>
            <a:ext cx="53054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PT" sz="2400" b="1" dirty="0"/>
              <a:t>Texto biblico: Habacuque 1 e 3</a:t>
            </a:r>
            <a:endParaRPr lang="pt-BR" sz="2400" dirty="0"/>
          </a:p>
          <a:p>
            <a:r>
              <a:rPr lang="pt-PT" sz="2400" b="1" dirty="0"/>
              <a:t>Texto áureo: Habacuque 1.2-4</a:t>
            </a:r>
            <a:endParaRPr lang="pt-BR" sz="2400" dirty="0"/>
          </a:p>
        </p:txBody>
      </p:sp>
      <p:pic>
        <p:nvPicPr>
          <p:cNvPr id="3081" name="Imagem 11">
            <a:extLst>
              <a:ext uri="{FF2B5EF4-FFF2-40B4-BE49-F238E27FC236}">
                <a16:creationId xmlns:a16="http://schemas.microsoft.com/office/drawing/2014/main" id="{6378973F-CC40-4058-9706-804BEDBD6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0C1619D-4843-4238-BC7B-1501AAF218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" y="0"/>
            <a:ext cx="4858522" cy="309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9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QUEIXAS DE FÉ: Habacuque 1.2-4 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r>
              <a:rPr lang="pt-BR" sz="2100">
                <a:solidFill>
                  <a:srgbClr val="FEFFFF"/>
                </a:solidFill>
              </a:rPr>
              <a:t>A contemplação de Deus deve nos levar à compaixão pelo próximo.</a:t>
            </a:r>
          </a:p>
          <a:p>
            <a:r>
              <a:rPr lang="pt-BR" sz="2100">
                <a:solidFill>
                  <a:srgbClr val="FEFFFF"/>
                </a:solidFill>
              </a:rPr>
              <a:t>A compaixão demanda informação. </a:t>
            </a:r>
          </a:p>
          <a:p>
            <a:r>
              <a:rPr lang="pt-BR" sz="2100">
                <a:solidFill>
                  <a:srgbClr val="FEFFFF"/>
                </a:solidFill>
              </a:rPr>
              <a:t>Quando oramos, devemos estar com um joelho sobre a Bíblia e o outro sobre o jornal do dia.</a:t>
            </a:r>
          </a:p>
        </p:txBody>
      </p:sp>
    </p:spTree>
    <p:extLst>
      <p:ext uri="{BB962C8B-B14F-4D97-AF65-F5344CB8AC3E}">
        <p14:creationId xmlns:p14="http://schemas.microsoft.com/office/powerpoint/2010/main" val="289871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Power of Fai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 r="5701"/>
          <a:stretch/>
        </p:blipFill>
        <p:spPr bwMode="auto">
          <a:xfrm>
            <a:off x="452753" y="-1"/>
            <a:ext cx="869124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64924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986" y="721805"/>
            <a:ext cx="2906015" cy="21475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700" b="1">
                <a:solidFill>
                  <a:schemeClr val="bg1"/>
                </a:solidFill>
              </a:rPr>
              <a:t>O PODER DA FÉ. Habacuque 1.12-17</a:t>
            </a:r>
            <a:endParaRPr lang="pt-BR" sz="3700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85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4986" y="3379979"/>
            <a:ext cx="2906014" cy="318635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>
                <a:solidFill>
                  <a:schemeClr val="bg1"/>
                </a:solidFill>
              </a:rPr>
              <a:t>Deus responde a Habacuque, mas a resposta o deixou arrasado.</a:t>
            </a:r>
          </a:p>
          <a:p>
            <a:pPr>
              <a:lnSpc>
                <a:spcPct val="90000"/>
              </a:lnSpc>
            </a:pPr>
            <a:r>
              <a:rPr lang="pt-BR" sz="1500">
                <a:solidFill>
                  <a:schemeClr val="bg1"/>
                </a:solidFill>
              </a:rPr>
              <a:t>A segunda parte da oração de Habacuque tipifica a de muitos de nós, quando nos pomos a explicar algumas coisas a Deus, como se ele não soubesse de todas.</a:t>
            </a:r>
          </a:p>
          <a:p>
            <a:pPr>
              <a:lnSpc>
                <a:spcPct val="90000"/>
              </a:lnSpc>
            </a:pPr>
            <a:r>
              <a:rPr lang="pt-BR" sz="1500">
                <a:solidFill>
                  <a:schemeClr val="bg1"/>
                </a:solidFill>
              </a:rPr>
              <a:t>Assim mesmo, ela é o fruto de lábios honestos e Deus os aprecia.</a:t>
            </a:r>
          </a:p>
          <a:p>
            <a:pPr>
              <a:lnSpc>
                <a:spcPct val="90000"/>
              </a:lnSpc>
            </a:pPr>
            <a:r>
              <a:rPr lang="pt-BR" sz="1500">
                <a:solidFill>
                  <a:schemeClr val="bg1"/>
                </a:solidFill>
              </a:rPr>
              <a:t>A resposta de Deus: vida pela fé.</a:t>
            </a:r>
          </a:p>
        </p:txBody>
      </p:sp>
    </p:spTree>
    <p:extLst>
      <p:ext uri="{BB962C8B-B14F-4D97-AF65-F5344CB8AC3E}">
        <p14:creationId xmlns:p14="http://schemas.microsoft.com/office/powerpoint/2010/main" val="161840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3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55" name="Picture 13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6979" y="1459467"/>
            <a:ext cx="3733482" cy="10905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PT" sz="2400" b="1">
                <a:solidFill>
                  <a:srgbClr val="000000"/>
                </a:solidFill>
              </a:rPr>
              <a:t>FAZENDO A FIGUEIRA FLORESCER: Habacuque 3</a:t>
            </a:r>
            <a:endParaRPr lang="pt-BR" sz="2400">
              <a:solidFill>
                <a:srgbClr val="000000"/>
              </a:solidFill>
            </a:endParaRPr>
          </a:p>
        </p:txBody>
      </p:sp>
      <p:sp>
        <p:nvSpPr>
          <p:cNvPr id="14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052" name="Picture 4" descr="KAIROS Ministério Missionário: AINDA QUE A FIGUEIRA NÃO FLORESÇA"/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r="12595" b="1"/>
          <a:stretch/>
        </p:blipFill>
        <p:spPr bwMode="auto">
          <a:xfrm>
            <a:off x="20" y="1351210"/>
            <a:ext cx="4180350" cy="4375387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4330" y="2673512"/>
            <a:ext cx="3733184" cy="2729467"/>
          </a:xfrm>
        </p:spPr>
        <p:txBody>
          <a:bodyPr anchor="ctr">
            <a:norm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Ao meditar no presente e no passado, o profeta, em forma poética, pede que Deus faça hoje na vida do seu povo o que fez ontem.</a:t>
            </a:r>
          </a:p>
          <a:p>
            <a:r>
              <a:rPr lang="pt-BR" sz="1500">
                <a:solidFill>
                  <a:srgbClr val="000000"/>
                </a:solidFill>
              </a:rPr>
              <a:t>Com Habacuque, aprendemos que a chama da nossa esperança é acesa quando olhamos para o que Deus já fez conosco.</a:t>
            </a:r>
          </a:p>
          <a:p>
            <a:r>
              <a:rPr lang="pt-BR" sz="1500">
                <a:solidFill>
                  <a:srgbClr val="000000"/>
                </a:solidFill>
              </a:rPr>
              <a:t>A nossa fé é fortalecida quando olhamos para quem Deus é.</a:t>
            </a:r>
          </a:p>
        </p:txBody>
      </p:sp>
    </p:spTree>
    <p:extLst>
      <p:ext uri="{BB962C8B-B14F-4D97-AF65-F5344CB8AC3E}">
        <p14:creationId xmlns:p14="http://schemas.microsoft.com/office/powerpoint/2010/main" val="37860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138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142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74" name="Picture 2" descr="Quando Deus age...: Ainda que a figueira não floresça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5" r="25007" b="1"/>
          <a:stretch/>
        </p:blipFill>
        <p:spPr bwMode="auto">
          <a:xfrm>
            <a:off x="5312107" y="841663"/>
            <a:ext cx="3124613" cy="518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7" cy="6858000"/>
            <a:chOff x="0" y="0"/>
            <a:chExt cx="12188952" cy="6858000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1238" y="819015"/>
            <a:ext cx="4366152" cy="2353362"/>
          </a:xfrm>
        </p:spPr>
        <p:txBody>
          <a:bodyPr anchor="b">
            <a:normAutofit/>
          </a:bodyPr>
          <a:lstStyle/>
          <a:p>
            <a:pPr algn="l"/>
            <a:r>
              <a:rPr lang="pt-BR" sz="4200" b="1">
                <a:solidFill>
                  <a:schemeClr val="bg1"/>
                </a:solidFill>
              </a:rPr>
              <a:t>Um canto de celebração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087647"/>
              </p:ext>
            </p:extLst>
          </p:nvPr>
        </p:nvGraphicFramePr>
        <p:xfrm>
          <a:off x="761238" y="3442089"/>
          <a:ext cx="4366152" cy="259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802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6868" y="803325"/>
            <a:ext cx="394478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b="1"/>
              <a:t>A origem da força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02612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7" r="18759" b="2"/>
          <a:stretch/>
        </p:blipFill>
        <p:spPr bwMode="auto">
          <a:xfrm>
            <a:off x="20" y="2"/>
            <a:ext cx="439777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8C46E42F-6A57-4043-9FF4-EA98346C9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990549"/>
              </p:ext>
            </p:extLst>
          </p:nvPr>
        </p:nvGraphicFramePr>
        <p:xfrm>
          <a:off x="4716868" y="2279018"/>
          <a:ext cx="3944786" cy="33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891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250</Words>
  <Application>Microsoft Office PowerPoint</Application>
  <PresentationFormat>Apresentação na tela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do Office</vt:lpstr>
      <vt:lpstr>Apresentação do PowerPoint</vt:lpstr>
      <vt:lpstr>Apresentação do PowerPoint</vt:lpstr>
      <vt:lpstr>QUEIXAS DE FÉ: Habacuque 1.2-4 </vt:lpstr>
      <vt:lpstr>O PODER DA FÉ. Habacuque 1.12-17</vt:lpstr>
      <vt:lpstr>FAZENDO A FIGUEIRA FLORESCER: Habacuque 3</vt:lpstr>
      <vt:lpstr>Um canto de celebração</vt:lpstr>
      <vt:lpstr>A origem da força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Renata</cp:lastModifiedBy>
  <cp:revision>2</cp:revision>
  <dcterms:created xsi:type="dcterms:W3CDTF">2020-08-28T15:36:22Z</dcterms:created>
  <dcterms:modified xsi:type="dcterms:W3CDTF">2020-08-28T22:12:39Z</dcterms:modified>
</cp:coreProperties>
</file>