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6"/>
  </p:notesMasterIdLst>
  <p:sldIdLst>
    <p:sldId id="256" r:id="rId3"/>
    <p:sldId id="257" r:id="rId4"/>
    <p:sldId id="258" r:id="rId5"/>
    <p:sldId id="268" r:id="rId6"/>
    <p:sldId id="272" r:id="rId7"/>
    <p:sldId id="260" r:id="rId8"/>
    <p:sldId id="261" r:id="rId9"/>
    <p:sldId id="269" r:id="rId10"/>
    <p:sldId id="262" r:id="rId11"/>
    <p:sldId id="271" r:id="rId12"/>
    <p:sldId id="264" r:id="rId13"/>
    <p:sldId id="266" r:id="rId14"/>
    <p:sldId id="267" r:id="rId15"/>
  </p:sldIdLst>
  <p:sldSz cx="12193588" cy="6858000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pitchFamily="3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pitchFamily="3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pitchFamily="3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pitchFamily="3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pitchFamily="3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pitchFamily="3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pitchFamily="3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pitchFamily="3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pitchFamily="3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  <a:srgbClr val="996600"/>
    <a:srgbClr val="FFCC66"/>
    <a:srgbClr val="0000FF"/>
    <a:srgbClr val="006600"/>
    <a:srgbClr val="00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 smtClean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Segoe UI" pitchFamily="32" charset="0"/>
              </a:defRPr>
            </a:lvl1pPr>
          </a:lstStyle>
          <a:p>
            <a:pPr>
              <a:defRPr/>
            </a:pPr>
            <a:fld id="{6EFE2204-22BF-42C7-8741-2EA2E9A1C4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6704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eaLnBrk="1" hangingPunct="1"/>
            <a:fld id="{A45AC3C6-36F9-4EA7-8F96-FE43B622E9A5}" type="slidenum">
              <a:rPr lang="pt-BR" altLang="pt-BR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</a:t>
            </a:fld>
            <a:endParaRPr lang="pt-BR" alt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6040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eaLnBrk="1" hangingPunct="1"/>
            <a:fld id="{E168DF6C-C042-4C9E-B082-60D22CB0084D}" type="slidenum">
              <a:rPr lang="pt-BR" altLang="pt-BR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11</a:t>
            </a:fld>
            <a:endParaRPr lang="pt-BR" alt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824196-D724-45C5-8DA1-4CFF2DCCA07B}" type="slidenum">
              <a:rPr lang="pt-BR" altLang="pt-B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pt-BR" altLang="pt-B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2458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496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eaLnBrk="1" hangingPunct="1"/>
            <a:fld id="{84ACE56F-0E3D-418A-82D6-CA1565453C22}" type="slidenum">
              <a:rPr lang="pt-BR" altLang="pt-BR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12</a:t>
            </a:fld>
            <a:endParaRPr lang="pt-BR" alt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C5F73B9-B4EC-425A-8A94-28B8121670EC}" type="slidenum">
              <a:rPr lang="pt-BR" altLang="pt-B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pt-BR" altLang="pt-B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2662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4667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eaLnBrk="1" hangingPunct="1"/>
            <a:fld id="{A01EAFB4-0D58-4F71-824E-D61471BEBBCC}" type="slidenum">
              <a:rPr lang="pt-BR" altLang="pt-BR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13</a:t>
            </a:fld>
            <a:endParaRPr lang="pt-BR" alt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A4ED9A-7789-4154-8008-F1BBBEDED307}" type="slidenum">
              <a:rPr lang="pt-BR" altLang="pt-B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pt-BR" altLang="pt-B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2765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72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eaLnBrk="1" hangingPunct="1"/>
            <a:fld id="{B34C0CCE-600C-414D-A293-6E1A1D58816F}" type="slidenum">
              <a:rPr lang="pt-BR" altLang="pt-BR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</a:t>
            </a:fld>
            <a:endParaRPr lang="pt-BR" alt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4F9E3C4-8CDD-4578-BDF5-F0F08A4AFD25}" type="slidenum">
              <a:rPr lang="pt-BR" altLang="pt-B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pt-BR" altLang="pt-B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1741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346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eaLnBrk="1" hangingPunct="1"/>
            <a:fld id="{53F736FF-13D9-4A1B-A70D-73436DE7E4E8}" type="slidenum">
              <a:rPr lang="pt-BR" altLang="pt-BR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</a:t>
            </a:fld>
            <a:endParaRPr lang="pt-BR" alt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1CECFD2-75EA-4CDE-94F2-065267807CC3}" type="slidenum">
              <a:rPr lang="pt-BR" altLang="pt-B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pt-BR" altLang="pt-B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1843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029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eaLnBrk="1" hangingPunct="1"/>
            <a:fld id="{3BDE0BE6-6481-44EB-80EF-7CB506CB660A}" type="slidenum">
              <a:rPr lang="pt-BR" altLang="pt-BR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</a:t>
            </a:fld>
            <a:endParaRPr lang="pt-BR" alt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9DD2173-D82B-4D45-A194-0487B5B0AC75}" type="slidenum">
              <a:rPr lang="pt-BR" altLang="pt-B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pt-BR" altLang="pt-B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1946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6700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eaLnBrk="1" hangingPunct="1"/>
            <a:fld id="{487B9423-C65A-494A-9955-5F683A6034D3}" type="slidenum">
              <a:rPr lang="pt-BR" altLang="pt-BR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</a:t>
            </a:fld>
            <a:endParaRPr lang="pt-BR" alt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CE9D84D-FF6D-4B95-86A2-9D3E396892E9}" type="slidenum">
              <a:rPr lang="pt-BR" altLang="pt-B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pt-BR" altLang="pt-B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2048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2988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eaLnBrk="1" hangingPunct="1"/>
            <a:fld id="{3F4ADE4C-1209-42AA-837E-9EA407ADD407}" type="slidenum">
              <a:rPr lang="pt-BR" altLang="pt-BR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7</a:t>
            </a:fld>
            <a:endParaRPr lang="pt-BR" alt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25FD07F-0421-496E-BDF5-51C702AE7756}" type="slidenum">
              <a:rPr lang="pt-BR" altLang="pt-B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pt-BR" altLang="pt-B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215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55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eaLnBrk="1" hangingPunct="1"/>
            <a:fld id="{3F4ADE4C-1209-42AA-837E-9EA407ADD407}" type="slidenum">
              <a:rPr lang="pt-BR" altLang="pt-BR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8</a:t>
            </a:fld>
            <a:endParaRPr lang="pt-BR" alt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25FD07F-0421-496E-BDF5-51C702AE7756}" type="slidenum">
              <a:rPr lang="pt-BR" altLang="pt-B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pt-BR" altLang="pt-B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215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0143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eaLnBrk="1" hangingPunct="1"/>
            <a:fld id="{C0E147FD-FF56-41BC-9A54-AA746ECEDACA}" type="slidenum">
              <a:rPr lang="pt-BR" altLang="pt-BR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9</a:t>
            </a:fld>
            <a:endParaRPr lang="pt-BR" alt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518C3E-F3BB-46CC-8EA1-C4FFD0D84378}" type="slidenum">
              <a:rPr lang="pt-BR" altLang="pt-B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pt-BR" altLang="pt-B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2253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1892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eaLnBrk="1" hangingPunct="1"/>
            <a:fld id="{C0E147FD-FF56-41BC-9A54-AA746ECEDACA}" type="slidenum">
              <a:rPr lang="pt-BR" altLang="pt-BR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10</a:t>
            </a:fld>
            <a:endParaRPr lang="pt-BR" alt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518C3E-F3BB-46CC-8EA1-C4FFD0D84378}" type="slidenum">
              <a:rPr lang="pt-BR" altLang="pt-B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pt-BR" altLang="pt-B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2253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950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4788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59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07/12/16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8132-FF81-40ED-8FA4-A602C2F82F5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328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07/12/16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4819-2ED7-450B-9C59-4998D08AEB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61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1613" cy="530701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701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07/12/16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CBB2-5E29-43C4-9E23-8E157763961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1357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4788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59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291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4388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438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74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478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47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08968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4388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17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327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43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79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9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4425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4425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660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4388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913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98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67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914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07/12/16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1DA56-4860-42DE-A13F-EA551B5A64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9912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18833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4388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438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071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40788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878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81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47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47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07/12/16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C3CF4-5B78-4D58-8898-1B9D15A581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394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07/12/16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05039-FAC7-4D97-BDA0-7DC1645913C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306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43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4425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4425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07/12/16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E508C-FD99-4E4B-A166-A7D5692D9F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968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07/12/16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CC103-ED21-4D0A-A0B3-BDE408FC56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331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07/12/16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0C6CD-10CE-433B-BCC1-8C98ACFFC5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761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6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07/12/16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6DB27-E0C8-4243-8C96-A51596A5D93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134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07/12/16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D43AA-6FBF-4892-9889-D8F06725302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693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pt-BR" altLang="pt-BR"/>
              <a:t>07/12/16</a:t>
            </a: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3ADE9AF-0D45-40D9-A5C6-04B7966C4C1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-304800" y="-417513"/>
            <a:ext cx="13023850" cy="7273926"/>
            <a:chOff x="-192" y="-263"/>
            <a:chExt cx="8204" cy="4582"/>
          </a:xfrm>
        </p:grpSpPr>
        <p:pic>
          <p:nvPicPr>
            <p:cNvPr id="1033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-263"/>
              <a:ext cx="8204" cy="4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" y="3660"/>
              <a:ext cx="547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622925"/>
            <a:ext cx="178276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3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itchFamily="32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itchFamily="32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itchFamily="32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itchFamily="32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itchFamily="32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itchFamily="32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itchFamily="32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itchFamily="32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88" y="6097588"/>
            <a:ext cx="7143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038850"/>
            <a:ext cx="968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itchFamily="32" charset="0"/>
          <a:ea typeface="Microsoft YaHei" pitchFamily="32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itchFamily="32" charset="0"/>
          <a:ea typeface="Microsoft YaHei" pitchFamily="32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itchFamily="32" charset="0"/>
          <a:ea typeface="Microsoft YaHei" pitchFamily="32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itchFamily="32" charset="0"/>
          <a:ea typeface="Microsoft YaHei" pitchFamily="32" charset="-122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itchFamily="32" charset="0"/>
          <a:ea typeface="Microsoft YaHei" pitchFamily="32" charset="-122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itchFamily="32" charset="0"/>
          <a:ea typeface="Microsoft YaHei" pitchFamily="32" charset="-122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itchFamily="32" charset="0"/>
          <a:ea typeface="Microsoft YaHei" pitchFamily="32" charset="-122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itchFamily="32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35" y="836714"/>
            <a:ext cx="6768752" cy="504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44463" y="160338"/>
            <a:ext cx="12049125" cy="965200"/>
          </a:xfrm>
          <a:prstGeom prst="flowChartDocument">
            <a:avLst/>
          </a:prstGeom>
          <a:noFill/>
          <a:ln w="9360" cap="sq">
            <a:miter lim="800000"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CC"/>
            </a:extrusion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altLang="pt-BR" sz="7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dwardian Script ITC" pitchFamily="64" charset="0"/>
              </a:rPr>
              <a:t>Ação e Reação</a:t>
            </a:r>
            <a:endParaRPr lang="pt-BR" altLang="pt-BR" sz="7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dwardian Script ITC" pitchFamily="6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560290" y="1412776"/>
            <a:ext cx="9145016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marL="0" indent="0" algn="ctr" eaLnBrk="1" hangingPunct="1">
              <a:buClrTx/>
            </a:pPr>
            <a:r>
              <a:rPr lang="pt-BR" altLang="pt-BR" sz="36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Como agir quando as dificuldades surgem na vida de um irmão?</a:t>
            </a:r>
            <a:endParaRPr lang="pt-BR" altLang="pt-BR" sz="3600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4463" y="3429000"/>
            <a:ext cx="11920537" cy="218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marL="457200" indent="-457200" algn="just">
              <a:buClrTx/>
              <a:buFont typeface="Wingdings" charset="2"/>
              <a:buChar char="Ü"/>
              <a:defRPr/>
            </a:pPr>
            <a:r>
              <a:rPr lang="pt-BR" altLang="pt-BR" sz="3400" b="1" i="1" dirty="0" smtClean="0">
                <a:solidFill>
                  <a:srgbClr val="32946A"/>
                </a:solidFill>
                <a:latin typeface="Rockwell" pitchFamily="16" charset="0"/>
              </a:rPr>
              <a:t>Auxílio</a:t>
            </a:r>
            <a:r>
              <a:rPr lang="pt-BR" altLang="pt-BR" sz="3400" b="1" i="1" dirty="0" smtClean="0">
                <a:solidFill>
                  <a:srgbClr val="32946A"/>
                </a:solidFill>
                <a:latin typeface="Rockwell" pitchFamily="16" charset="0"/>
              </a:rPr>
              <a:t> </a:t>
            </a:r>
            <a:r>
              <a:rPr lang="pt-BR" altLang="pt-BR" sz="3400" b="1" i="1" dirty="0" smtClean="0">
                <a:solidFill>
                  <a:srgbClr val="32946A"/>
                </a:solidFill>
                <a:latin typeface="Rockwell" pitchFamily="16" charset="0"/>
              </a:rPr>
              <a:t>– </a:t>
            </a:r>
            <a:r>
              <a:rPr lang="pt-BR" altLang="pt-BR" sz="3400" dirty="0" smtClean="0">
                <a:latin typeface="Rockwell" pitchFamily="16" charset="0"/>
              </a:rPr>
              <a:t>É preciso se colocar a disposição para ajudar a cada irmão, diante das dificuldades que surgem, mesmo que elas sejam só dele, mas ele faz parte do corpo, é um membro e por isso todo o corpo sente.</a:t>
            </a:r>
            <a:endParaRPr lang="pt-BR" altLang="pt-BR" sz="3400" dirty="0" smtClean="0">
              <a:latin typeface="Rockwel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94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60" y="1998022"/>
            <a:ext cx="4390593" cy="287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20130" y="116632"/>
            <a:ext cx="12047537" cy="1395413"/>
          </a:xfrm>
          <a:prstGeom prst="flowChartDocument">
            <a:avLst/>
          </a:prstGeom>
          <a:noFill/>
          <a:ln w="9360" cap="sq">
            <a:miter lim="800000"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CC"/>
            </a:extrusion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altLang="pt-BR" sz="7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dwardian Script ITC" pitchFamily="64" charset="0"/>
              </a:rPr>
              <a:t>Somos um em Cristo</a:t>
            </a:r>
            <a:endParaRPr lang="pt-BR" altLang="pt-BR" sz="7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dwardian Script ITC" pitchFamily="6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449263" y="2558655"/>
            <a:ext cx="6079579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3600" b="1" dirty="0" smtClean="0">
                <a:solidFill>
                  <a:srgbClr val="C00000"/>
                </a:solidFill>
                <a:latin typeface="Lucida Calligraphy" panose="03010101010101010101" pitchFamily="66" charset="0"/>
              </a:rPr>
              <a:t>É bom contar com a ajuda de pessoas comprometidas com o Reino de Deus.</a:t>
            </a:r>
            <a:endParaRPr lang="pt-BR" altLang="pt-BR" sz="3600" dirty="0">
              <a:solidFill>
                <a:srgbClr val="C00000"/>
              </a:solidFill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422275" y="1976201"/>
            <a:ext cx="11558588" cy="375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marL="0" indent="0" algn="just" eaLnBrk="1" hangingPunct="1">
              <a:buClrTx/>
            </a:pPr>
            <a:r>
              <a:rPr lang="pt-BR" altLang="pt-BR" sz="3400" b="1" dirty="0">
                <a:solidFill>
                  <a:srgbClr val="0000FF"/>
                </a:solidFill>
                <a:latin typeface="Rockwell" pitchFamily="16" charset="0"/>
              </a:rPr>
              <a:t>Os adolescentes </a:t>
            </a:r>
            <a:r>
              <a:rPr lang="pt-BR" altLang="pt-BR" sz="3400" dirty="0">
                <a:solidFill>
                  <a:srgbClr val="000000"/>
                </a:solidFill>
                <a:latin typeface="Rockwell" pitchFamily="16" charset="0"/>
              </a:rPr>
              <a:t>precisam entender </a:t>
            </a:r>
            <a:r>
              <a:rPr lang="pt-BR" altLang="pt-BR" sz="3400" dirty="0" smtClean="0">
                <a:solidFill>
                  <a:srgbClr val="000000"/>
                </a:solidFill>
                <a:latin typeface="Rockwell" pitchFamily="16" charset="0"/>
              </a:rPr>
              <a:t>que </a:t>
            </a:r>
            <a:r>
              <a:rPr lang="pt-BR" altLang="pt-BR" sz="3400" b="1" dirty="0" smtClean="0">
                <a:solidFill>
                  <a:srgbClr val="0000FF"/>
                </a:solidFill>
                <a:latin typeface="Rockwell" pitchFamily="16" charset="0"/>
              </a:rPr>
              <a:t>respeitar, obedecer e ajudar os líderes </a:t>
            </a:r>
            <a:r>
              <a:rPr lang="pt-BR" altLang="pt-BR" sz="3400" dirty="0">
                <a:solidFill>
                  <a:srgbClr val="000000"/>
                </a:solidFill>
                <a:latin typeface="Rockwell" pitchFamily="16" charset="0"/>
              </a:rPr>
              <a:t>faz com que </a:t>
            </a:r>
            <a:r>
              <a:rPr lang="pt-BR" altLang="pt-BR" sz="3400" b="1" dirty="0" smtClean="0">
                <a:solidFill>
                  <a:srgbClr val="0000FF"/>
                </a:solidFill>
                <a:latin typeface="Rockwell" pitchFamily="16" charset="0"/>
              </a:rPr>
              <a:t>todos alcancem o mesmo objetivo</a:t>
            </a:r>
            <a:r>
              <a:rPr lang="pt-BR" altLang="pt-BR" sz="3400" dirty="0" smtClean="0">
                <a:solidFill>
                  <a:srgbClr val="000000"/>
                </a:solidFill>
                <a:latin typeface="Rockwell" pitchFamily="16" charset="0"/>
              </a:rPr>
              <a:t>.</a:t>
            </a:r>
            <a:endParaRPr lang="pt-BR" altLang="pt-BR" sz="3400" dirty="0">
              <a:solidFill>
                <a:srgbClr val="000000"/>
              </a:solidFill>
              <a:latin typeface="Rockwell" pitchFamily="16" charset="0"/>
            </a:endParaRPr>
          </a:p>
          <a:p>
            <a:pPr algn="just" eaLnBrk="1" hangingPunct="1">
              <a:buClrTx/>
              <a:buFont typeface="Wingdings" charset="2"/>
              <a:buChar char="Ü"/>
            </a:pPr>
            <a:endParaRPr lang="pt-BR" altLang="pt-BR" sz="3400" dirty="0">
              <a:solidFill>
                <a:srgbClr val="000000"/>
              </a:solidFill>
              <a:latin typeface="Rockwell" pitchFamily="16" charset="0"/>
            </a:endParaRPr>
          </a:p>
          <a:p>
            <a:pPr marL="0" indent="0" algn="just" eaLnBrk="1" hangingPunct="1">
              <a:buClrTx/>
            </a:pPr>
            <a:r>
              <a:rPr lang="pt-BR" altLang="pt-BR" sz="3400" dirty="0" smtClean="0">
                <a:solidFill>
                  <a:srgbClr val="000000"/>
                </a:solidFill>
                <a:latin typeface="Rockwell" pitchFamily="16" charset="0"/>
              </a:rPr>
              <a:t>É preciso </a:t>
            </a:r>
            <a:r>
              <a:rPr lang="pt-BR" altLang="pt-BR" sz="3400" b="1" dirty="0" smtClean="0">
                <a:solidFill>
                  <a:srgbClr val="FF0000"/>
                </a:solidFill>
                <a:latin typeface="Rockwell" pitchFamily="16" charset="0"/>
              </a:rPr>
              <a:t>entender </a:t>
            </a:r>
            <a:r>
              <a:rPr lang="pt-BR" altLang="pt-BR" sz="3400" dirty="0" smtClean="0">
                <a:solidFill>
                  <a:srgbClr val="000000"/>
                </a:solidFill>
                <a:latin typeface="Rockwell" pitchFamily="16" charset="0"/>
              </a:rPr>
              <a:t>a importância em </a:t>
            </a:r>
            <a:r>
              <a:rPr lang="pt-BR" altLang="pt-BR" sz="3400" b="1" dirty="0">
                <a:solidFill>
                  <a:srgbClr val="FF0000"/>
                </a:solidFill>
                <a:latin typeface="Rockwell" pitchFamily="16" charset="0"/>
              </a:rPr>
              <a:t>contar com a ajuda </a:t>
            </a:r>
            <a:r>
              <a:rPr lang="pt-BR" altLang="pt-BR" sz="3400" dirty="0" smtClean="0">
                <a:solidFill>
                  <a:srgbClr val="000000"/>
                </a:solidFill>
                <a:latin typeface="Rockwell" pitchFamily="16" charset="0"/>
              </a:rPr>
              <a:t>de pessoas </a:t>
            </a:r>
            <a:r>
              <a:rPr lang="pt-BR" altLang="pt-BR" sz="3400" b="1" dirty="0">
                <a:solidFill>
                  <a:srgbClr val="FF0000"/>
                </a:solidFill>
                <a:latin typeface="Rockwell" pitchFamily="16" charset="0"/>
              </a:rPr>
              <a:t>c</a:t>
            </a:r>
            <a:r>
              <a:rPr lang="pt-BR" altLang="pt-BR" sz="3400" b="1" dirty="0">
                <a:solidFill>
                  <a:srgbClr val="FF0000"/>
                </a:solidFill>
                <a:latin typeface="Rockwell" pitchFamily="16" charset="0"/>
              </a:rPr>
              <a:t>omprometid</a:t>
            </a:r>
            <a:r>
              <a:rPr lang="pt-BR" altLang="pt-BR" sz="3400" b="1" dirty="0">
                <a:solidFill>
                  <a:srgbClr val="FF0000"/>
                </a:solidFill>
                <a:latin typeface="Rockwell" pitchFamily="16" charset="0"/>
              </a:rPr>
              <a:t>as</a:t>
            </a:r>
            <a:r>
              <a:rPr lang="pt-BR" altLang="pt-BR" sz="3400" dirty="0" smtClean="0">
                <a:solidFill>
                  <a:srgbClr val="000000"/>
                </a:solidFill>
                <a:latin typeface="Rockwell" pitchFamily="16" charset="0"/>
              </a:rPr>
              <a:t> com o Reino de Deus</a:t>
            </a:r>
            <a:r>
              <a:rPr lang="pt-BR" altLang="pt-BR" sz="3400" dirty="0" smtClean="0">
                <a:solidFill>
                  <a:srgbClr val="000000"/>
                </a:solidFill>
                <a:latin typeface="Rockwell" pitchFamily="16" charset="0"/>
              </a:rPr>
              <a:t>.</a:t>
            </a:r>
            <a:endParaRPr lang="pt-BR" altLang="pt-BR" sz="3400" dirty="0">
              <a:solidFill>
                <a:srgbClr val="000000"/>
              </a:solidFill>
              <a:latin typeface="Rockwell" pitchFamily="16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44463" y="116632"/>
            <a:ext cx="12047537" cy="1395413"/>
          </a:xfrm>
          <a:prstGeom prst="flowChartDocument">
            <a:avLst/>
          </a:prstGeom>
          <a:noFill/>
          <a:ln w="9360" cap="sq">
            <a:miter lim="800000"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CC"/>
            </a:extrusion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altLang="pt-BR" sz="7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dwardian Script ITC" pitchFamily="64" charset="0"/>
              </a:rPr>
              <a:t>A importância de organização </a:t>
            </a:r>
            <a:endParaRPr lang="pt-BR" altLang="pt-BR" sz="7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dwardian Script ITC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60C99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0" y="548680"/>
            <a:ext cx="12193588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8000" b="1" dirty="0">
                <a:solidFill>
                  <a:srgbClr val="C00000"/>
                </a:solidFill>
                <a:latin typeface="Edwardian Script ITC" pitchFamily="64" charset="0"/>
              </a:rPr>
              <a:t>Meu Compromisso com Cristo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79425" y="2132856"/>
            <a:ext cx="11215688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5400" b="1" dirty="0" smtClean="0">
                <a:solidFill>
                  <a:srgbClr val="000000"/>
                </a:solidFill>
                <a:latin typeface="Andalus" pitchFamily="16" charset="0"/>
              </a:rPr>
              <a:t>Devo </a:t>
            </a:r>
            <a:r>
              <a:rPr lang="pt-BR" altLang="pt-BR" sz="5400" b="1" dirty="0" smtClean="0">
                <a:solidFill>
                  <a:srgbClr val="000000"/>
                </a:solidFill>
                <a:latin typeface="Andalus" pitchFamily="16" charset="0"/>
              </a:rPr>
              <a:t>sempre estar à disposição de quem precisar de minha ajuda, nem que seja para orar por cada pessoa.</a:t>
            </a:r>
            <a:endParaRPr lang="pt-BR" altLang="pt-BR" sz="5400" b="1" dirty="0">
              <a:solidFill>
                <a:srgbClr val="000000"/>
              </a:solidFill>
              <a:latin typeface="Andalus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7625" y="2276872"/>
            <a:ext cx="12017375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pt-BR" altLang="pt-BR" sz="4000" b="1" dirty="0">
                <a:solidFill>
                  <a:srgbClr val="FF6600"/>
                </a:solidFill>
                <a:latin typeface="Andalus" pitchFamily="16" charset="0"/>
              </a:rPr>
              <a:t>- </a:t>
            </a:r>
            <a:r>
              <a:rPr lang="pt-BR" altLang="pt-BR" sz="4000" b="1" dirty="0" smtClean="0">
                <a:solidFill>
                  <a:srgbClr val="FF6600"/>
                </a:solidFill>
                <a:latin typeface="Andalus" pitchFamily="16" charset="0"/>
              </a:rPr>
              <a:t>Conhecer </a:t>
            </a:r>
            <a:r>
              <a:rPr lang="pt-BR" altLang="pt-BR" sz="4000" b="1" dirty="0" smtClean="0">
                <a:solidFill>
                  <a:srgbClr val="FF6600"/>
                </a:solidFill>
                <a:latin typeface="Andalus" pitchFamily="16" charset="0"/>
              </a:rPr>
              <a:t>a importância da unidade do povo de Deus.</a:t>
            </a:r>
            <a:endParaRPr lang="pt-BR" altLang="pt-BR" sz="4000" b="1" dirty="0">
              <a:solidFill>
                <a:srgbClr val="FF6600"/>
              </a:solidFill>
              <a:latin typeface="Andalus" pitchFamily="16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pt-BR" altLang="pt-BR" sz="4000" b="1" dirty="0" smtClean="0">
                <a:solidFill>
                  <a:srgbClr val="7030A0"/>
                </a:solidFill>
                <a:latin typeface="Andalus" pitchFamily="16" charset="0"/>
              </a:rPr>
              <a:t>- </a:t>
            </a:r>
            <a:r>
              <a:rPr lang="pt-BR" altLang="pt-BR" sz="4000" b="1" dirty="0">
                <a:solidFill>
                  <a:srgbClr val="7030A0"/>
                </a:solidFill>
                <a:latin typeface="Andalus" pitchFamily="16" charset="0"/>
              </a:rPr>
              <a:t>Destacar </a:t>
            </a:r>
            <a:r>
              <a:rPr lang="pt-BR" altLang="pt-BR" sz="4000" b="1" dirty="0" smtClean="0">
                <a:solidFill>
                  <a:srgbClr val="7030A0"/>
                </a:solidFill>
                <a:latin typeface="Andalus" pitchFamily="16" charset="0"/>
              </a:rPr>
              <a:t>que as dificuldades fazem o povo se unir para servir a Deus.</a:t>
            </a:r>
            <a:endParaRPr lang="pt-BR" altLang="pt-BR" sz="4000" dirty="0">
              <a:solidFill>
                <a:schemeClr val="tx1"/>
              </a:solidFill>
              <a:latin typeface="Andalus" pitchFamily="16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pt-BR" altLang="pt-BR" sz="4000" b="1" dirty="0" smtClean="0">
                <a:solidFill>
                  <a:srgbClr val="009973"/>
                </a:solidFill>
                <a:latin typeface="Andalus" pitchFamily="16" charset="0"/>
              </a:rPr>
              <a:t>- </a:t>
            </a:r>
            <a:r>
              <a:rPr lang="pt-BR" altLang="pt-BR" sz="4000" b="1" dirty="0">
                <a:solidFill>
                  <a:srgbClr val="009973"/>
                </a:solidFill>
                <a:latin typeface="Andalus" pitchFamily="16" charset="0"/>
              </a:rPr>
              <a:t>Entender </a:t>
            </a:r>
            <a:r>
              <a:rPr lang="pt-BR" altLang="pt-BR" sz="4000" b="1" dirty="0" smtClean="0">
                <a:solidFill>
                  <a:srgbClr val="009973"/>
                </a:solidFill>
                <a:latin typeface="Andalus" pitchFamily="16" charset="0"/>
              </a:rPr>
              <a:t>que Deus quer que seu povo viva unido.</a:t>
            </a:r>
            <a:endParaRPr lang="pt-BR" altLang="pt-BR" sz="4000" b="1" dirty="0">
              <a:solidFill>
                <a:srgbClr val="000000"/>
              </a:solidFill>
              <a:latin typeface="Andalus" pitchFamily="16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908720"/>
            <a:ext cx="1431925" cy="14319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FFB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153195"/>
            <a:ext cx="2628900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-11113"/>
            <a:ext cx="121666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altLang="pt-BR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dwardian Script ITC" pitchFamily="64" charset="0"/>
              </a:rPr>
              <a:t>A união faz a força</a:t>
            </a:r>
            <a:endParaRPr lang="pt-BR" altLang="pt-BR" sz="7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dwardian Script ITC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196893"/>
            <a:ext cx="12193588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altLang="pt-BR" sz="5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Texto Áureo – </a:t>
            </a:r>
            <a:r>
              <a:rPr lang="pt-BR" altLang="pt-BR" sz="5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Êxodo 18.20</a:t>
            </a:r>
            <a:endParaRPr lang="pt-BR" altLang="pt-BR" sz="5000" b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920330" y="2564904"/>
            <a:ext cx="8352928" cy="28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ctr" eaLnBrk="1" hangingPunct="1">
              <a:buClrTx/>
            </a:pPr>
            <a:r>
              <a:rPr lang="pt-BR" sz="4400" dirty="0">
                <a:solidFill>
                  <a:schemeClr val="tx1"/>
                </a:solidFill>
                <a:latin typeface="Papyrus" panose="03070502060502030205" pitchFamily="66" charset="0"/>
              </a:rPr>
              <a:t>Ensina-lhes os estatutos e as leis, mostra-lhes o caminho em que devem andar e as obras que devem praticar.</a:t>
            </a:r>
            <a:endParaRPr lang="pt-BR" sz="4400" dirty="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42" y="1910756"/>
            <a:ext cx="4075164" cy="317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7" name="CaixaDeTexto 6"/>
          <p:cNvSpPr txBox="1"/>
          <p:nvPr/>
        </p:nvSpPr>
        <p:spPr>
          <a:xfrm>
            <a:off x="984226" y="1910757"/>
            <a:ext cx="4752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Como é a sua união com os demais adolescentes da igreja?</a:t>
            </a:r>
            <a:endParaRPr lang="pt-BR" sz="4000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0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825" y="2876832"/>
            <a:ext cx="4648052" cy="3486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ixaDeTexto 2"/>
          <p:cNvSpPr txBox="1"/>
          <p:nvPr/>
        </p:nvSpPr>
        <p:spPr>
          <a:xfrm>
            <a:off x="48122" y="15588"/>
            <a:ext cx="12073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dwardian Script ITC" pitchFamily="64" charset="0"/>
                <a:cs typeface="Arial" charset="0"/>
              </a:rPr>
              <a:t>Um por todos e todos por um</a:t>
            </a:r>
            <a:endParaRPr lang="pt-BR" sz="7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dwardian Script ITC" pitchFamily="64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122" y="1157403"/>
            <a:ext cx="12073458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indent="-457200" algn="just" eaLnBrk="1" hangingPunct="1">
              <a:buClrTx/>
              <a:buFont typeface="Wingdings" panose="05000000000000000000" pitchFamily="2" charset="2"/>
              <a:buChar char="ü"/>
            </a:pPr>
            <a:r>
              <a:rPr lang="pt-BR" altLang="pt-BR" sz="3000" dirty="0">
                <a:solidFill>
                  <a:schemeClr val="tx1"/>
                </a:solidFill>
                <a:latin typeface="Rockwell" pitchFamily="16" charset="0"/>
              </a:rPr>
              <a:t>Cada indivíduo é importante com todas as suas singularidades, mas para alcançar um bem maior e comum cada um deve trabalhar como um todo em função do conjunto</a:t>
            </a:r>
            <a:r>
              <a:rPr lang="pt-PT" altLang="pt-BR" sz="3000" dirty="0" smtClean="0">
                <a:solidFill>
                  <a:schemeClr val="tx1"/>
                </a:solidFill>
                <a:latin typeface="Rockwell" pitchFamily="16" charset="0"/>
              </a:rPr>
              <a:t>.</a:t>
            </a:r>
            <a:endParaRPr lang="pt-PT" altLang="pt-BR" sz="3000" dirty="0">
              <a:solidFill>
                <a:schemeClr val="tx1"/>
              </a:solidFill>
              <a:latin typeface="Rockwel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4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729119" y="2189840"/>
            <a:ext cx="10616083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just" eaLnBrk="1" hangingPunct="1">
              <a:buClr>
                <a:srgbClr val="7030A0"/>
              </a:buClr>
              <a:buFont typeface="Wingdings" charset="2"/>
              <a:buChar char=""/>
            </a:pPr>
            <a:r>
              <a:rPr lang="pt-BR" altLang="pt-BR" sz="3200" b="1" dirty="0" smtClean="0">
                <a:solidFill>
                  <a:srgbClr val="7030A0"/>
                </a:solidFill>
                <a:latin typeface="Rockwell" pitchFamily="16" charset="0"/>
              </a:rPr>
              <a:t>Questão </a:t>
            </a:r>
            <a:r>
              <a:rPr lang="pt-BR" altLang="pt-BR" sz="3200" b="1" dirty="0">
                <a:solidFill>
                  <a:srgbClr val="7030A0"/>
                </a:solidFill>
                <a:latin typeface="Rockwell" pitchFamily="16" charset="0"/>
              </a:rPr>
              <a:t>Chave: </a:t>
            </a:r>
            <a:r>
              <a:rPr lang="pt-BR" altLang="pt-BR" sz="3200" dirty="0" smtClean="0">
                <a:solidFill>
                  <a:srgbClr val="000000"/>
                </a:solidFill>
                <a:latin typeface="Rockwell" pitchFamily="16" charset="0"/>
              </a:rPr>
              <a:t>Em quais momentos surgem a importância da unidade?</a:t>
            </a:r>
            <a:endParaRPr lang="pt-BR" altLang="pt-BR" sz="3200" dirty="0">
              <a:solidFill>
                <a:srgbClr val="000000"/>
              </a:solidFill>
              <a:latin typeface="Rockwell" pitchFamily="16" charset="0"/>
            </a:endParaRPr>
          </a:p>
          <a:p>
            <a:pPr eaLnBrk="1" hangingPunct="1">
              <a:buClr>
                <a:srgbClr val="7030A0"/>
              </a:buClr>
            </a:pPr>
            <a:endParaRPr lang="pt-BR" altLang="pt-BR" sz="3200" dirty="0">
              <a:solidFill>
                <a:srgbClr val="000000"/>
              </a:solidFill>
              <a:latin typeface="Rockwell" pitchFamily="16" charset="0"/>
            </a:endParaRPr>
          </a:p>
          <a:p>
            <a:pPr algn="just" eaLnBrk="1" hangingPunct="1">
              <a:buClr>
                <a:srgbClr val="7030A0"/>
              </a:buClr>
            </a:pPr>
            <a:r>
              <a:rPr lang="pt-PT" altLang="pt-BR" sz="3200" b="1" dirty="0" smtClean="0">
                <a:solidFill>
                  <a:srgbClr val="2D2DB9"/>
                </a:solidFill>
                <a:latin typeface="Wingdings" charset="2"/>
              </a:rPr>
              <a:t></a:t>
            </a:r>
            <a:r>
              <a:rPr lang="pt-BR" altLang="pt-BR" sz="3200" b="1" dirty="0" smtClean="0">
                <a:solidFill>
                  <a:srgbClr val="7030A0"/>
                </a:solidFill>
                <a:latin typeface="Rockwell" pitchFamily="16" charset="0"/>
              </a:rPr>
              <a:t> </a:t>
            </a:r>
            <a:r>
              <a:rPr lang="pt-BR" altLang="pt-BR" sz="3200" dirty="0" smtClean="0">
                <a:solidFill>
                  <a:srgbClr val="000000"/>
                </a:solidFill>
                <a:latin typeface="Rockwell" pitchFamily="16" charset="0"/>
              </a:rPr>
              <a:t>O povo hebreu, ao se deparar com a primeira guerra contra outros povos, descobriu que a unidade deles era muito importante para vencer os obstáculos.</a:t>
            </a:r>
            <a:endParaRPr lang="pt-BR" altLang="pt-BR" sz="3200" dirty="0">
              <a:solidFill>
                <a:srgbClr val="000000"/>
              </a:solidFill>
              <a:latin typeface="Rockwell" pitchFamily="16" charset="0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3393" y="548680"/>
            <a:ext cx="12047537" cy="1157287"/>
          </a:xfrm>
          <a:prstGeom prst="flowChartDocument">
            <a:avLst/>
          </a:prstGeom>
          <a:noFill/>
          <a:ln w="9360" cap="sq">
            <a:noFill/>
            <a:miter lim="800000"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CC"/>
            </a:extrusion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altLang="pt-BR" sz="7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dwardian Script ITC" pitchFamily="64" charset="0"/>
              </a:rPr>
              <a:t>União de Adolescentes</a:t>
            </a:r>
            <a:endParaRPr lang="pt-BR" altLang="pt-BR" sz="7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dwardian Script ITC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44463" y="160338"/>
            <a:ext cx="12073011" cy="820737"/>
          </a:xfrm>
          <a:prstGeom prst="flowChartDocument">
            <a:avLst/>
          </a:prstGeom>
          <a:noFill/>
          <a:ln w="9360" cap="sq">
            <a:miter lim="800000"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CC"/>
            </a:extrusion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altLang="pt-BR" sz="7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dwardian Script ITC" pitchFamily="64" charset="0"/>
              </a:rPr>
              <a:t>Cristãos unidos...</a:t>
            </a:r>
            <a:endParaRPr lang="pt-BR" altLang="pt-BR" sz="7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dwardian Script ITC" pitchFamily="6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9263" y="2014529"/>
            <a:ext cx="11120139" cy="218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>
              <a:buClrTx/>
              <a:defRPr/>
            </a:pPr>
            <a:r>
              <a:rPr lang="pt-BR" altLang="pt-BR" sz="3400" b="1" dirty="0" smtClean="0">
                <a:solidFill>
                  <a:srgbClr val="006600"/>
                </a:solidFill>
                <a:latin typeface="Lucida Calligraphy" panose="03010101010101010101" pitchFamily="66" charset="0"/>
              </a:rPr>
              <a:t>Só diante das batalhas é que o povo entendeu que as bênçãos de Deus cairia sobre eles, mas a união era em servir a Deus como um só povo e não apenas para guerrear.</a:t>
            </a:r>
            <a:endParaRPr lang="pt-BR" altLang="pt-BR" sz="3400" b="1" dirty="0" smtClean="0">
              <a:solidFill>
                <a:srgbClr val="006600"/>
              </a:solidFill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44463" y="160338"/>
            <a:ext cx="12073012" cy="820737"/>
          </a:xfrm>
          <a:prstGeom prst="flowChartDocument">
            <a:avLst/>
          </a:prstGeom>
          <a:noFill/>
          <a:ln w="9360" cap="sq">
            <a:miter lim="800000"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CC"/>
            </a:extrusion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altLang="pt-BR" sz="7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dwardian Script ITC" pitchFamily="64" charset="0"/>
              </a:rPr>
              <a:t>Ouvindo os mais </a:t>
            </a:r>
            <a:r>
              <a:rPr lang="pt-BR" altLang="pt-BR" sz="7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dwardian Script ITC" pitchFamily="64" charset="0"/>
              </a:rPr>
              <a:t>experientes</a:t>
            </a:r>
            <a:endParaRPr lang="pt-BR" altLang="pt-BR" sz="7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dwardian Script ITC" pitchFamily="6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84226" y="2492896"/>
            <a:ext cx="10009112" cy="218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>
              <a:buClrTx/>
              <a:defRPr/>
            </a:pPr>
            <a:r>
              <a:rPr lang="pt-BR" altLang="pt-BR" sz="3400" b="1" dirty="0" smtClean="0">
                <a:solidFill>
                  <a:srgbClr val="32946A"/>
                </a:solidFill>
                <a:latin typeface="Lucida Calligraphy" panose="03010101010101010101" pitchFamily="66" charset="0"/>
              </a:rPr>
              <a:t>Moisés ensinou que ouvir os mais experientes é muito importante para aprender a enfrentar as dificuldades e a dividir as tarefas.</a:t>
            </a:r>
            <a:endParaRPr lang="pt-BR" altLang="pt-BR" sz="3400" dirty="0" smtClean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86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44463" y="160338"/>
            <a:ext cx="12049125" cy="965200"/>
          </a:xfrm>
          <a:prstGeom prst="flowChartDocument">
            <a:avLst/>
          </a:prstGeom>
          <a:noFill/>
          <a:ln w="9360" cap="sq">
            <a:miter lim="800000"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CC"/>
            </a:extrusionClr>
          </a:sp3d>
          <a:extLst/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altLang="pt-BR" sz="7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dwardian Script ITC" pitchFamily="64" charset="0"/>
              </a:rPr>
              <a:t>Adolescentes e os líderes</a:t>
            </a:r>
            <a:endParaRPr lang="pt-BR" altLang="pt-BR" sz="7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dwardian Script ITC" pitchFamily="6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96863" y="1052736"/>
            <a:ext cx="11487150" cy="424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just" eaLnBrk="1" hangingPunct="1">
              <a:buClrTx/>
              <a:buFont typeface="Wingdings" charset="2"/>
              <a:buChar char="Ü"/>
            </a:pPr>
            <a:r>
              <a:rPr lang="pt-BR" altLang="pt-BR" sz="3000" b="1" dirty="0">
                <a:solidFill>
                  <a:srgbClr val="FF0000"/>
                </a:solidFill>
                <a:latin typeface="Rockwell" pitchFamily="16" charset="0"/>
              </a:rPr>
              <a:t>Pergunta Chave: </a:t>
            </a:r>
            <a:r>
              <a:rPr lang="pt-BR" altLang="pt-BR" sz="3000" dirty="0" smtClean="0">
                <a:solidFill>
                  <a:srgbClr val="000000"/>
                </a:solidFill>
                <a:latin typeface="Rockwell" pitchFamily="16" charset="0"/>
              </a:rPr>
              <a:t>Ajudar os líderes é importante mesmo?</a:t>
            </a:r>
            <a:endParaRPr lang="pt-BR" altLang="pt-BR" sz="3000" dirty="0">
              <a:solidFill>
                <a:srgbClr val="000000"/>
              </a:solidFill>
              <a:latin typeface="Rockwell" pitchFamily="16" charset="0"/>
            </a:endParaRPr>
          </a:p>
          <a:p>
            <a:pPr algn="just" eaLnBrk="1" hangingPunct="1">
              <a:buClrTx/>
              <a:buFont typeface="Wingdings" charset="2"/>
              <a:buChar char="Ü"/>
            </a:pPr>
            <a:r>
              <a:rPr lang="pt-BR" altLang="pt-BR" sz="3000" b="1" dirty="0">
                <a:solidFill>
                  <a:srgbClr val="C00000"/>
                </a:solidFill>
                <a:latin typeface="Rockwell" pitchFamily="16" charset="0"/>
              </a:rPr>
              <a:t>Resposta:</a:t>
            </a:r>
            <a:r>
              <a:rPr lang="pt-BR" altLang="pt-BR" sz="3000" dirty="0">
                <a:solidFill>
                  <a:srgbClr val="000000"/>
                </a:solidFill>
                <a:latin typeface="Rockwell" pitchFamily="16" charset="0"/>
              </a:rPr>
              <a:t>  </a:t>
            </a:r>
            <a:r>
              <a:rPr lang="pt-BR" altLang="pt-BR" sz="3000" dirty="0" smtClean="0">
                <a:solidFill>
                  <a:srgbClr val="000000"/>
                </a:solidFill>
                <a:latin typeface="Rockwell" pitchFamily="16" charset="0"/>
              </a:rPr>
              <a:t>Sim, porque assim o grupo se torna um só, com um único objetivo e cada um se capacita em sua área.</a:t>
            </a:r>
            <a:endParaRPr lang="pt-BR" altLang="pt-BR" sz="3000" dirty="0" smtClean="0">
              <a:solidFill>
                <a:srgbClr val="000000"/>
              </a:solidFill>
              <a:latin typeface="Rockwell" pitchFamily="16" charset="0"/>
            </a:endParaRPr>
          </a:p>
          <a:p>
            <a:pPr algn="just" eaLnBrk="1" hangingPunct="1">
              <a:buClrTx/>
              <a:buFont typeface="Wingdings" charset="2"/>
              <a:buChar char="Ü"/>
            </a:pPr>
            <a:endParaRPr lang="pt-BR" altLang="pt-BR" sz="3000" b="1" dirty="0">
              <a:solidFill>
                <a:srgbClr val="FF0000"/>
              </a:solidFill>
              <a:latin typeface="Rockwell" pitchFamily="16" charset="0"/>
            </a:endParaRPr>
          </a:p>
          <a:p>
            <a:pPr algn="just" eaLnBrk="1" hangingPunct="1">
              <a:buClrTx/>
              <a:buFont typeface="Wingdings" charset="2"/>
              <a:buChar char="Ü"/>
            </a:pPr>
            <a:r>
              <a:rPr lang="pt-BR" altLang="pt-BR" sz="3000" b="1" dirty="0">
                <a:solidFill>
                  <a:srgbClr val="FF0000"/>
                </a:solidFill>
                <a:latin typeface="Rockwell" pitchFamily="16" charset="0"/>
              </a:rPr>
              <a:t>Pergunta Chave: </a:t>
            </a:r>
            <a:r>
              <a:rPr lang="pt-BR" altLang="pt-BR" sz="3000" dirty="0" smtClean="0">
                <a:solidFill>
                  <a:srgbClr val="000000"/>
                </a:solidFill>
                <a:latin typeface="Rockwell" pitchFamily="16" charset="0"/>
              </a:rPr>
              <a:t>Os líderes são incapazes de executar suas tarefas?</a:t>
            </a:r>
            <a:endParaRPr lang="pt-BR" altLang="pt-BR" sz="3000" dirty="0">
              <a:solidFill>
                <a:srgbClr val="000000"/>
              </a:solidFill>
              <a:latin typeface="Rockwell" pitchFamily="16" charset="0"/>
            </a:endParaRPr>
          </a:p>
          <a:p>
            <a:pPr algn="just" eaLnBrk="1" hangingPunct="1">
              <a:buClrTx/>
              <a:buFont typeface="Wingdings" charset="2"/>
              <a:buChar char="Ü"/>
            </a:pPr>
            <a:r>
              <a:rPr lang="pt-BR" altLang="pt-BR" sz="3000" b="1" dirty="0">
                <a:solidFill>
                  <a:srgbClr val="C00000"/>
                </a:solidFill>
                <a:latin typeface="Rockwell" pitchFamily="16" charset="0"/>
              </a:rPr>
              <a:t>Resposta: </a:t>
            </a:r>
            <a:r>
              <a:rPr lang="pt-BR" altLang="pt-BR" sz="3000" dirty="0">
                <a:solidFill>
                  <a:srgbClr val="000000"/>
                </a:solidFill>
                <a:latin typeface="Rockwell" pitchFamily="16" charset="0"/>
              </a:rPr>
              <a:t>N</a:t>
            </a:r>
            <a:r>
              <a:rPr lang="pt-BR" altLang="pt-BR" sz="3000" dirty="0" smtClean="0">
                <a:solidFill>
                  <a:srgbClr val="000000"/>
                </a:solidFill>
                <a:latin typeface="Rockwell" pitchFamily="16" charset="0"/>
              </a:rPr>
              <a:t>ão é isto! Os líderes estão diante do povo para capacitá-los e formar novos líderes que irão ajudar no desempenhar de mais funções entre o povo de Deus.</a:t>
            </a:r>
            <a:endParaRPr lang="pt-BR" altLang="pt-BR" sz="3000" dirty="0">
              <a:solidFill>
                <a:srgbClr val="000000"/>
              </a:solidFill>
              <a:latin typeface="Rockwell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12828</TotalTime>
  <Words>481</Words>
  <Application>Microsoft Office PowerPoint</Application>
  <PresentationFormat>Personalizar</PresentationFormat>
  <Paragraphs>57</Paragraphs>
  <Slides>13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7" baseType="lpstr">
      <vt:lpstr>Microsoft YaHei</vt:lpstr>
      <vt:lpstr>Andalus</vt:lpstr>
      <vt:lpstr>Arial</vt:lpstr>
      <vt:lpstr>Calibri</vt:lpstr>
      <vt:lpstr>Edwardian Script ITC</vt:lpstr>
      <vt:lpstr>Lucida Calligraphy</vt:lpstr>
      <vt:lpstr>Monotype Corsiva</vt:lpstr>
      <vt:lpstr>Papyrus</vt:lpstr>
      <vt:lpstr>Rockwell</vt:lpstr>
      <vt:lpstr>Segoe UI</vt:lpstr>
      <vt:lpstr>Times New Roman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SOS</dc:creator>
  <cp:lastModifiedBy>Tione Echkardt</cp:lastModifiedBy>
  <cp:revision>735</cp:revision>
  <cp:lastPrinted>1601-01-01T00:00:00Z</cp:lastPrinted>
  <dcterms:created xsi:type="dcterms:W3CDTF">2014-09-10T18:40:44Z</dcterms:created>
  <dcterms:modified xsi:type="dcterms:W3CDTF">2018-05-04T04:01:06Z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0</vt:r8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3</vt:r8>
  </property>
</Properties>
</file>