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113C4-266A-4F24-AEF9-DD980D1077BC}" v="16" dt="2020-04-22T13:39:34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994113C4-266A-4F24-AEF9-DD980D1077BC}"/>
    <pc:docChg chg="custSel mod addSld delSld modSld">
      <pc:chgData name="Valtair Miranda" userId="3ef78b2d3ce68fef" providerId="LiveId" clId="{994113C4-266A-4F24-AEF9-DD980D1077BC}" dt="2020-04-22T13:40:09.844" v="449" actId="26606"/>
      <pc:docMkLst>
        <pc:docMk/>
      </pc:docMkLst>
      <pc:sldChg chg="del">
        <pc:chgData name="Valtair Miranda" userId="3ef78b2d3ce68fef" providerId="LiveId" clId="{994113C4-266A-4F24-AEF9-DD980D1077BC}" dt="2020-04-22T13:09:52.080" v="21" actId="47"/>
        <pc:sldMkLst>
          <pc:docMk/>
          <pc:sldMk cId="509902654" sldId="256"/>
        </pc:sldMkLst>
      </pc:sldChg>
      <pc:sldChg chg="addSp delSp modSp mod setBg">
        <pc:chgData name="Valtair Miranda" userId="3ef78b2d3ce68fef" providerId="LiveId" clId="{994113C4-266A-4F24-AEF9-DD980D1077BC}" dt="2020-04-22T13:25:07.038" v="66" actId="26606"/>
        <pc:sldMkLst>
          <pc:docMk/>
          <pc:sldMk cId="665758772" sldId="257"/>
        </pc:sldMkLst>
        <pc:spChg chg="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3" creationId="{00000000-0000-0000-0000-000000000000}"/>
          </ac:spMkLst>
        </pc:spChg>
        <pc:graphicFrameChg chg="add">
          <ac:chgData name="Valtair Miranda" userId="3ef78b2d3ce68fef" providerId="LiveId" clId="{994113C4-266A-4F24-AEF9-DD980D1077BC}" dt="2020-04-22T13:25:07.038" v="66" actId="26606"/>
          <ac:graphicFrameMkLst>
            <pc:docMk/>
            <pc:sldMk cId="665758772" sldId="257"/>
            <ac:graphicFrameMk id="5" creationId="{2FABBD8A-D495-4EC8-83AD-97BD5E2766EA}"/>
          </ac:graphicFrameMkLst>
        </pc:graphicFrameChg>
      </pc:sldChg>
      <pc:sldChg chg="addSp delSp modSp mod setBg">
        <pc:chgData name="Valtair Miranda" userId="3ef78b2d3ce68fef" providerId="LiveId" clId="{994113C4-266A-4F24-AEF9-DD980D1077BC}" dt="2020-04-22T13:27:55.638" v="144" actId="26606"/>
        <pc:sldMkLst>
          <pc:docMk/>
          <pc:sldMk cId="4171300617" sldId="258"/>
        </pc:sldMkLst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3" creationId="{00000000-0000-0000-0000-000000000000}"/>
          </ac:spMkLst>
        </pc:spChg>
        <pc:picChg chg="add del mod">
          <ac:chgData name="Valtair Miranda" userId="3ef78b2d3ce68fef" providerId="LiveId" clId="{994113C4-266A-4F24-AEF9-DD980D1077BC}" dt="2020-04-22T13:27:55.638" v="144" actId="26606"/>
          <ac:picMkLst>
            <pc:docMk/>
            <pc:sldMk cId="4171300617" sldId="258"/>
            <ac:picMk id="1026" creationId="{00000000-0000-0000-0000-000000000000}"/>
          </ac:picMkLst>
        </pc:picChg>
        <pc:cxnChg chg="add">
          <ac:chgData name="Valtair Miranda" userId="3ef78b2d3ce68fef" providerId="LiveId" clId="{994113C4-266A-4F24-AEF9-DD980D1077BC}" dt="2020-04-22T13:27:55.638" v="144" actId="26606"/>
          <ac:cxnSpMkLst>
            <pc:docMk/>
            <pc:sldMk cId="4171300617" sldId="258"/>
            <ac:cxnSpMk id="71" creationId="{E4A809D5-3600-46D4-A466-67F2349A54FB}"/>
          </ac:cxnSpMkLst>
        </pc:cxnChg>
      </pc:sldChg>
      <pc:sldChg chg="addSp delSp modSp mod setBg">
        <pc:chgData name="Valtair Miranda" userId="3ef78b2d3ce68fef" providerId="LiveId" clId="{994113C4-266A-4F24-AEF9-DD980D1077BC}" dt="2020-04-22T13:31:43.678" v="299" actId="20577"/>
        <pc:sldMkLst>
          <pc:docMk/>
          <pc:sldMk cId="295602955" sldId="259"/>
        </pc:sldMkLst>
        <pc:spChg chg="mod">
          <ac:chgData name="Valtair Miranda" userId="3ef78b2d3ce68fef" providerId="LiveId" clId="{994113C4-266A-4F24-AEF9-DD980D1077BC}" dt="2020-04-22T13:31:43.678" v="299" actId="20577"/>
          <ac:spMkLst>
            <pc:docMk/>
            <pc:sldMk cId="295602955" sldId="259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10" creationId="{46C2E80F-49A6-4372-B103-219D417A55ED}"/>
          </ac:spMkLst>
        </pc:spChg>
        <pc:graphicFrameChg chg="add">
          <ac:chgData name="Valtair Miranda" userId="3ef78b2d3ce68fef" providerId="LiveId" clId="{994113C4-266A-4F24-AEF9-DD980D1077BC}" dt="2020-04-22T13:31:37.012" v="289" actId="26606"/>
          <ac:graphicFrameMkLst>
            <pc:docMk/>
            <pc:sldMk cId="295602955" sldId="259"/>
            <ac:graphicFrameMk id="5" creationId="{0D29D8F6-18A0-4372-B2F7-401078F44EAD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2:19.616" v="311" actId="26606"/>
        <pc:sldMkLst>
          <pc:docMk/>
          <pc:sldMk cId="1902524663" sldId="260"/>
        </pc:sldMkLst>
        <pc:spChg chg="mo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1" creationId="{4038CB10-1F5C-4D54-9DF7-12586DE5B007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3" creationId="{73ED6512-6858-4552-B699-9A97FE9A4EA2}"/>
          </ac:spMkLst>
        </pc:spChg>
        <pc:picChg chg="mod">
          <ac:chgData name="Valtair Miranda" userId="3ef78b2d3ce68fef" providerId="LiveId" clId="{994113C4-266A-4F24-AEF9-DD980D1077BC}" dt="2020-04-22T13:32:19.616" v="311" actId="26606"/>
          <ac:picMkLst>
            <pc:docMk/>
            <pc:sldMk cId="1902524663" sldId="260"/>
            <ac:picMk id="2050" creationId="{00000000-0000-0000-0000-000000000000}"/>
          </ac:picMkLst>
        </pc:picChg>
      </pc:sldChg>
      <pc:sldChg chg="addSp delSp modSp mod setBg">
        <pc:chgData name="Valtair Miranda" userId="3ef78b2d3ce68fef" providerId="LiveId" clId="{994113C4-266A-4F24-AEF9-DD980D1077BC}" dt="2020-04-22T13:33:49.470" v="371" actId="26606"/>
        <pc:sldMkLst>
          <pc:docMk/>
          <pc:sldMk cId="3492596905" sldId="261"/>
        </pc:sldMkLst>
        <pc:spChg chg="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10" creationId="{42285737-90EE-47DC-AC80-8AE156B11969}"/>
          </ac:spMkLst>
        </pc:spChg>
        <pc:grpChg chg="add">
          <ac:chgData name="Valtair Miranda" userId="3ef78b2d3ce68fef" providerId="LiveId" clId="{994113C4-266A-4F24-AEF9-DD980D1077BC}" dt="2020-04-22T13:33:49.470" v="371" actId="26606"/>
          <ac:grpSpMkLst>
            <pc:docMk/>
            <pc:sldMk cId="3492596905" sldId="261"/>
            <ac:grpSpMk id="12" creationId="{B57BDC17-F1B3-455F-BBF1-680AA1F25C06}"/>
          </ac:grpSpMkLst>
        </pc:grpChg>
        <pc:graphicFrameChg chg="add">
          <ac:chgData name="Valtair Miranda" userId="3ef78b2d3ce68fef" providerId="LiveId" clId="{994113C4-266A-4F24-AEF9-DD980D1077BC}" dt="2020-04-22T13:33:49.470" v="371" actId="26606"/>
          <ac:graphicFrameMkLst>
            <pc:docMk/>
            <pc:sldMk cId="3492596905" sldId="261"/>
            <ac:graphicFrameMk id="5" creationId="{316BF4F6-6F03-4DD6-87CA-DD6159117979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5:49.039" v="429" actId="26606"/>
        <pc:sldMkLst>
          <pc:docMk/>
          <pc:sldMk cId="4181254992" sldId="262"/>
        </pc:sldMkLst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1" creationId="{18FD74D4-C0F3-4E5B-9628-885593F0B528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3" creationId="{E64FA8EC-281F-4A47-AF2E-9F85F2AABC2E}"/>
          </ac:spMkLst>
        </pc:spChg>
        <pc:picChg chg="add mod">
          <ac:chgData name="Valtair Miranda" userId="3ef78b2d3ce68fef" providerId="LiveId" clId="{994113C4-266A-4F24-AEF9-DD980D1077BC}" dt="2020-04-22T13:35:49.039" v="429" actId="26606"/>
          <ac:picMkLst>
            <pc:docMk/>
            <pc:sldMk cId="4181254992" sldId="262"/>
            <ac:picMk id="1026" creationId="{AB2F13F4-DC4F-4862-A8EB-37D7CC9E7943}"/>
          </ac:picMkLst>
        </pc:picChg>
      </pc:sldChg>
      <pc:sldChg chg="addSp delSp modSp mod setBg">
        <pc:chgData name="Valtair Miranda" userId="3ef78b2d3ce68fef" providerId="LiveId" clId="{994113C4-266A-4F24-AEF9-DD980D1077BC}" dt="2020-04-22T13:40:09.844" v="449" actId="26606"/>
        <pc:sldMkLst>
          <pc:docMk/>
          <pc:sldMk cId="2259684737" sldId="263"/>
        </pc:sldMkLst>
        <pc:spChg chg="del">
          <ac:chgData name="Valtair Miranda" userId="3ef78b2d3ce68fef" providerId="LiveId" clId="{994113C4-266A-4F24-AEF9-DD980D1077BC}" dt="2020-04-22T13:36:17.208" v="434" actId="478"/>
          <ac:spMkLst>
            <pc:docMk/>
            <pc:sldMk cId="2259684737" sldId="263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3" creationId="{00000000-0000-0000-0000-000000000000}"/>
          </ac:spMkLst>
        </pc:spChg>
        <pc:spChg chg="add del mod">
          <ac:chgData name="Valtair Miranda" userId="3ef78b2d3ce68fef" providerId="LiveId" clId="{994113C4-266A-4F24-AEF9-DD980D1077BC}" dt="2020-04-22T13:36:22.668" v="435" actId="478"/>
          <ac:spMkLst>
            <pc:docMk/>
            <pc:sldMk cId="2259684737" sldId="263"/>
            <ac:spMk id="5" creationId="{5000763C-9A9A-452E-AF1D-E882B9AF43F6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1" creationId="{D1A4588A-55D5-49B8-BE41-54ACDCFF2C17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3" creationId="{F97E7EA2-EDCD-47E9-81BC-415C606D1B58}"/>
          </ac:spMkLst>
        </pc:spChg>
        <pc:spChg chg="ad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135" creationId="{6EFFF4A2-EB01-4738-9824-8D9A72A51BB9}"/>
          </ac:spMkLst>
        </pc:spChg>
        <pc:grpChg chg="add">
          <ac:chgData name="Valtair Miranda" userId="3ef78b2d3ce68fef" providerId="LiveId" clId="{994113C4-266A-4F24-AEF9-DD980D1077BC}" dt="2020-04-22T13:40:09.844" v="449" actId="26606"/>
          <ac:grpSpMkLst>
            <pc:docMk/>
            <pc:sldMk cId="2259684737" sldId="263"/>
            <ac:grpSpMk id="137" creationId="{D4469D90-62FA-49B2-981E-5305361D5A58}"/>
          </ac:grpSpMkLst>
        </pc:grpChg>
        <pc:picChg chg="add mod">
          <ac:chgData name="Valtair Miranda" userId="3ef78b2d3ce68fef" providerId="LiveId" clId="{994113C4-266A-4F24-AEF9-DD980D1077BC}" dt="2020-04-22T13:40:09.844" v="449" actId="26606"/>
          <ac:picMkLst>
            <pc:docMk/>
            <pc:sldMk cId="2259684737" sldId="263"/>
            <ac:picMk id="4098" creationId="{BE4D0BD8-C81D-44E7-B84F-1D36066ABE8A}"/>
          </ac:picMkLst>
        </pc:picChg>
      </pc:sldChg>
      <pc:sldChg chg="add">
        <pc:chgData name="Valtair Miranda" userId="3ef78b2d3ce68fef" providerId="LiveId" clId="{994113C4-266A-4F24-AEF9-DD980D1077BC}" dt="2020-04-22T13:08:37.385" v="0"/>
        <pc:sldMkLst>
          <pc:docMk/>
          <pc:sldMk cId="155288584" sldId="264"/>
        </pc:sldMkLst>
      </pc:sldChg>
      <pc:sldChg chg="addSp delSp modSp add mod">
        <pc:chgData name="Valtair Miranda" userId="3ef78b2d3ce68fef" providerId="LiveId" clId="{994113C4-266A-4F24-AEF9-DD980D1077BC}" dt="2020-04-22T13:09:49.007" v="20" actId="113"/>
        <pc:sldMkLst>
          <pc:docMk/>
          <pc:sldMk cId="392935694" sldId="265"/>
        </pc:sldMkLst>
        <pc:spChg chg="mod">
          <ac:chgData name="Valtair Miranda" userId="3ef78b2d3ce68fef" providerId="LiveId" clId="{994113C4-266A-4F24-AEF9-DD980D1077BC}" dt="2020-04-22T13:09:49.007" v="20" actId="113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994113C4-266A-4F24-AEF9-DD980D1077BC}" dt="2020-04-22T13:09:33.079" v="14" actId="1076"/>
          <ac:spMkLst>
            <pc:docMk/>
            <pc:sldMk cId="392935694" sldId="265"/>
            <ac:spMk id="3078" creationId="{095D762B-841D-4AFA-8099-082718A0F896}"/>
          </ac:spMkLst>
        </pc:spChg>
        <pc:picChg chg="add mod">
          <ac:chgData name="Valtair Miranda" userId="3ef78b2d3ce68fef" providerId="LiveId" clId="{994113C4-266A-4F24-AEF9-DD980D1077BC}" dt="2020-04-22T13:09:02.100" v="6" actId="1076"/>
          <ac:picMkLst>
            <pc:docMk/>
            <pc:sldMk cId="392935694" sldId="265"/>
            <ac:picMk id="3" creationId="{589763F0-7717-4A56-ACDA-B44A33DFAC6A}"/>
          </ac:picMkLst>
        </pc:picChg>
        <pc:picChg chg="del">
          <ac:chgData name="Valtair Miranda" userId="3ef78b2d3ce68fef" providerId="LiveId" clId="{994113C4-266A-4F24-AEF9-DD980D1077BC}" dt="2020-04-22T13:08:54.292" v="2" actId="478"/>
          <ac:picMkLst>
            <pc:docMk/>
            <pc:sldMk cId="392935694" sldId="265"/>
            <ac:picMk id="3080" creationId="{B2E82D44-4C8B-4593-B876-B7B15CD889F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6E124-27A8-4E21-8246-B555ECB8C7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BFE9BC2-ED13-45EC-9808-DDF31971E126}">
      <dgm:prSet/>
      <dgm:spPr/>
      <dgm:t>
        <a:bodyPr/>
        <a:lstStyle/>
        <a:p>
          <a:r>
            <a:rPr lang="pt-BR"/>
            <a:t>A fé em Cristo está associada ao caráter do crente. </a:t>
          </a:r>
          <a:endParaRPr lang="en-US"/>
        </a:p>
      </dgm:t>
    </dgm:pt>
    <dgm:pt modelId="{1432143C-4E8E-453D-B2FA-E59E3F58FBEE}" type="parTrans" cxnId="{D58B6F3A-17B7-4296-8BA1-B56DE70C2982}">
      <dgm:prSet/>
      <dgm:spPr/>
      <dgm:t>
        <a:bodyPr/>
        <a:lstStyle/>
        <a:p>
          <a:endParaRPr lang="en-US"/>
        </a:p>
      </dgm:t>
    </dgm:pt>
    <dgm:pt modelId="{1E749294-2819-4F3F-9128-A069683989D1}" type="sibTrans" cxnId="{D58B6F3A-17B7-4296-8BA1-B56DE70C2982}">
      <dgm:prSet/>
      <dgm:spPr/>
      <dgm:t>
        <a:bodyPr/>
        <a:lstStyle/>
        <a:p>
          <a:endParaRPr lang="en-US"/>
        </a:p>
      </dgm:t>
    </dgm:pt>
    <dgm:pt modelId="{76701EED-DAE5-4DB0-991F-4AA35C24DE78}">
      <dgm:prSet/>
      <dgm:spPr/>
      <dgm:t>
        <a:bodyPr/>
        <a:lstStyle/>
        <a:p>
          <a:r>
            <a:rPr lang="pt-BR"/>
            <a:t>Não existe cristianismo apenas em ritos e símbolos.</a:t>
          </a:r>
          <a:endParaRPr lang="en-US"/>
        </a:p>
      </dgm:t>
    </dgm:pt>
    <dgm:pt modelId="{F496B8F1-A058-4324-AF3F-6D8BFA4E5423}" type="parTrans" cxnId="{F178F8C9-77C0-4647-89FE-DCA59A07927C}">
      <dgm:prSet/>
      <dgm:spPr/>
      <dgm:t>
        <a:bodyPr/>
        <a:lstStyle/>
        <a:p>
          <a:endParaRPr lang="en-US"/>
        </a:p>
      </dgm:t>
    </dgm:pt>
    <dgm:pt modelId="{D583EA61-D83D-4B55-9570-92BE1B5E2D64}" type="sibTrans" cxnId="{F178F8C9-77C0-4647-89FE-DCA59A07927C}">
      <dgm:prSet/>
      <dgm:spPr/>
      <dgm:t>
        <a:bodyPr/>
        <a:lstStyle/>
        <a:p>
          <a:endParaRPr lang="en-US"/>
        </a:p>
      </dgm:t>
    </dgm:pt>
    <dgm:pt modelId="{FB3EC44C-63A5-4E6C-86D7-1AC98899327D}">
      <dgm:prSet/>
      <dgm:spPr/>
      <dgm:t>
        <a:bodyPr/>
        <a:lstStyle/>
        <a:p>
          <a:r>
            <a:rPr lang="pt-BR"/>
            <a:t>Cristianismo é vida transformada pelo poder do evangelho em amor uns com os outros. </a:t>
          </a:r>
          <a:endParaRPr lang="en-US"/>
        </a:p>
      </dgm:t>
    </dgm:pt>
    <dgm:pt modelId="{509D5DE1-0803-4AFB-990A-52D43A1B66E3}" type="parTrans" cxnId="{675E9B11-F7D5-4803-8443-303676214E2C}">
      <dgm:prSet/>
      <dgm:spPr/>
      <dgm:t>
        <a:bodyPr/>
        <a:lstStyle/>
        <a:p>
          <a:endParaRPr lang="en-US"/>
        </a:p>
      </dgm:t>
    </dgm:pt>
    <dgm:pt modelId="{CCEE94CE-E86C-49CB-8DD5-D850D7E93A7B}" type="sibTrans" cxnId="{675E9B11-F7D5-4803-8443-303676214E2C}">
      <dgm:prSet/>
      <dgm:spPr/>
      <dgm:t>
        <a:bodyPr/>
        <a:lstStyle/>
        <a:p>
          <a:endParaRPr lang="en-US"/>
        </a:p>
      </dgm:t>
    </dgm:pt>
    <dgm:pt modelId="{4B802EF8-A8BA-4C51-949A-1AEB65B3D74E}" type="pres">
      <dgm:prSet presAssocID="{8946E124-27A8-4E21-8246-B555ECB8C799}" presName="diagram" presStyleCnt="0">
        <dgm:presLayoutVars>
          <dgm:dir/>
          <dgm:resizeHandles val="exact"/>
        </dgm:presLayoutVars>
      </dgm:prSet>
      <dgm:spPr/>
    </dgm:pt>
    <dgm:pt modelId="{54156F47-3EEC-45FB-97AE-3D26094E92ED}" type="pres">
      <dgm:prSet presAssocID="{3BFE9BC2-ED13-45EC-9808-DDF31971E126}" presName="node" presStyleLbl="node1" presStyleIdx="0" presStyleCnt="3">
        <dgm:presLayoutVars>
          <dgm:bulletEnabled val="1"/>
        </dgm:presLayoutVars>
      </dgm:prSet>
      <dgm:spPr/>
    </dgm:pt>
    <dgm:pt modelId="{17BB06A4-7E6F-4ADB-B2C3-889893AD87B4}" type="pres">
      <dgm:prSet presAssocID="{1E749294-2819-4F3F-9128-A069683989D1}" presName="sibTrans" presStyleCnt="0"/>
      <dgm:spPr/>
    </dgm:pt>
    <dgm:pt modelId="{6B297E28-D872-46BE-B23F-C82B25D10D5B}" type="pres">
      <dgm:prSet presAssocID="{76701EED-DAE5-4DB0-991F-4AA35C24DE78}" presName="node" presStyleLbl="node1" presStyleIdx="1" presStyleCnt="3">
        <dgm:presLayoutVars>
          <dgm:bulletEnabled val="1"/>
        </dgm:presLayoutVars>
      </dgm:prSet>
      <dgm:spPr/>
    </dgm:pt>
    <dgm:pt modelId="{4D8473F4-AF55-4F4C-B471-F940CA4CA3F4}" type="pres">
      <dgm:prSet presAssocID="{D583EA61-D83D-4B55-9570-92BE1B5E2D64}" presName="sibTrans" presStyleCnt="0"/>
      <dgm:spPr/>
    </dgm:pt>
    <dgm:pt modelId="{3DDC0062-DC9E-41F4-8631-B3849D45237A}" type="pres">
      <dgm:prSet presAssocID="{FB3EC44C-63A5-4E6C-86D7-1AC98899327D}" presName="node" presStyleLbl="node1" presStyleIdx="2" presStyleCnt="3">
        <dgm:presLayoutVars>
          <dgm:bulletEnabled val="1"/>
        </dgm:presLayoutVars>
      </dgm:prSet>
      <dgm:spPr/>
    </dgm:pt>
  </dgm:ptLst>
  <dgm:cxnLst>
    <dgm:cxn modelId="{03CA8100-1269-489B-8C27-A9DD3CC28F15}" type="presOf" srcId="{FB3EC44C-63A5-4E6C-86D7-1AC98899327D}" destId="{3DDC0062-DC9E-41F4-8631-B3849D45237A}" srcOrd="0" destOrd="0" presId="urn:microsoft.com/office/officeart/2005/8/layout/default"/>
    <dgm:cxn modelId="{675E9B11-F7D5-4803-8443-303676214E2C}" srcId="{8946E124-27A8-4E21-8246-B555ECB8C799}" destId="{FB3EC44C-63A5-4E6C-86D7-1AC98899327D}" srcOrd="2" destOrd="0" parTransId="{509D5DE1-0803-4AFB-990A-52D43A1B66E3}" sibTransId="{CCEE94CE-E86C-49CB-8DD5-D850D7E93A7B}"/>
    <dgm:cxn modelId="{D58B6F3A-17B7-4296-8BA1-B56DE70C2982}" srcId="{8946E124-27A8-4E21-8246-B555ECB8C799}" destId="{3BFE9BC2-ED13-45EC-9808-DDF31971E126}" srcOrd="0" destOrd="0" parTransId="{1432143C-4E8E-453D-B2FA-E59E3F58FBEE}" sibTransId="{1E749294-2819-4F3F-9128-A069683989D1}"/>
    <dgm:cxn modelId="{C5B11585-7DA8-4C61-9BAC-C3EB9D31DAB4}" type="presOf" srcId="{8946E124-27A8-4E21-8246-B555ECB8C799}" destId="{4B802EF8-A8BA-4C51-949A-1AEB65B3D74E}" srcOrd="0" destOrd="0" presId="urn:microsoft.com/office/officeart/2005/8/layout/default"/>
    <dgm:cxn modelId="{15A218A0-DF1F-4012-8A3D-9B7CE2A108BC}" type="presOf" srcId="{76701EED-DAE5-4DB0-991F-4AA35C24DE78}" destId="{6B297E28-D872-46BE-B23F-C82B25D10D5B}" srcOrd="0" destOrd="0" presId="urn:microsoft.com/office/officeart/2005/8/layout/default"/>
    <dgm:cxn modelId="{F178F8C9-77C0-4647-89FE-DCA59A07927C}" srcId="{8946E124-27A8-4E21-8246-B555ECB8C799}" destId="{76701EED-DAE5-4DB0-991F-4AA35C24DE78}" srcOrd="1" destOrd="0" parTransId="{F496B8F1-A058-4324-AF3F-6D8BFA4E5423}" sibTransId="{D583EA61-D83D-4B55-9570-92BE1B5E2D64}"/>
    <dgm:cxn modelId="{B18244D5-8B43-41A1-A94C-4F737C50D04E}" type="presOf" srcId="{3BFE9BC2-ED13-45EC-9808-DDF31971E126}" destId="{54156F47-3EEC-45FB-97AE-3D26094E92ED}" srcOrd="0" destOrd="0" presId="urn:microsoft.com/office/officeart/2005/8/layout/default"/>
    <dgm:cxn modelId="{54EB9B5F-15CD-4A9E-9140-DD4165384C57}" type="presParOf" srcId="{4B802EF8-A8BA-4C51-949A-1AEB65B3D74E}" destId="{54156F47-3EEC-45FB-97AE-3D26094E92ED}" srcOrd="0" destOrd="0" presId="urn:microsoft.com/office/officeart/2005/8/layout/default"/>
    <dgm:cxn modelId="{EB43E66D-6D86-4B40-9F37-EDE9D34EDA44}" type="presParOf" srcId="{4B802EF8-A8BA-4C51-949A-1AEB65B3D74E}" destId="{17BB06A4-7E6F-4ADB-B2C3-889893AD87B4}" srcOrd="1" destOrd="0" presId="urn:microsoft.com/office/officeart/2005/8/layout/default"/>
    <dgm:cxn modelId="{69D69850-E90A-4268-A318-DF24E96C0912}" type="presParOf" srcId="{4B802EF8-A8BA-4C51-949A-1AEB65B3D74E}" destId="{6B297E28-D872-46BE-B23F-C82B25D10D5B}" srcOrd="2" destOrd="0" presId="urn:microsoft.com/office/officeart/2005/8/layout/default"/>
    <dgm:cxn modelId="{1DA4E56B-8E94-46DA-923B-8342E872E80F}" type="presParOf" srcId="{4B802EF8-A8BA-4C51-949A-1AEB65B3D74E}" destId="{4D8473F4-AF55-4F4C-B471-F940CA4CA3F4}" srcOrd="3" destOrd="0" presId="urn:microsoft.com/office/officeart/2005/8/layout/default"/>
    <dgm:cxn modelId="{3BD9EC36-362F-4DFC-ACC6-1FAE79924143}" type="presParOf" srcId="{4B802EF8-A8BA-4C51-949A-1AEB65B3D74E}" destId="{3DDC0062-DC9E-41F4-8631-B3849D4523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325DA-6882-4178-B9B1-461D03E6E7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1B327E-3B89-4574-9FC5-445E7494AC44}">
      <dgm:prSet/>
      <dgm:spPr/>
      <dgm:t>
        <a:bodyPr/>
        <a:lstStyle/>
        <a:p>
          <a:r>
            <a:rPr lang="pt-BR"/>
            <a:t>A soberania divina designou funções específicas para os crentes.</a:t>
          </a:r>
          <a:endParaRPr lang="en-US"/>
        </a:p>
      </dgm:t>
    </dgm:pt>
    <dgm:pt modelId="{83F4D440-42FA-41AF-8C87-E7BCB4568EE1}" type="parTrans" cxnId="{8E21B1EB-7153-4827-BAEF-55E2E2A28DDA}">
      <dgm:prSet/>
      <dgm:spPr/>
      <dgm:t>
        <a:bodyPr/>
        <a:lstStyle/>
        <a:p>
          <a:endParaRPr lang="en-US"/>
        </a:p>
      </dgm:t>
    </dgm:pt>
    <dgm:pt modelId="{FCD2A1B6-8A1B-4DBD-9C40-53C20D90CBA1}" type="sibTrans" cxnId="{8E21B1EB-7153-4827-BAEF-55E2E2A28DDA}">
      <dgm:prSet/>
      <dgm:spPr/>
      <dgm:t>
        <a:bodyPr/>
        <a:lstStyle/>
        <a:p>
          <a:endParaRPr lang="en-US"/>
        </a:p>
      </dgm:t>
    </dgm:pt>
    <dgm:pt modelId="{B5AE3B22-98D5-4C56-A3E3-EF96BB96F28E}">
      <dgm:prSet/>
      <dgm:spPr/>
      <dgm:t>
        <a:bodyPr/>
        <a:lstStyle/>
        <a:p>
          <a:r>
            <a:rPr lang="pt-BR"/>
            <a:t>As capacitações são para desenvolver o Reino de Deus neste mundo. </a:t>
          </a:r>
          <a:endParaRPr lang="en-US"/>
        </a:p>
      </dgm:t>
    </dgm:pt>
    <dgm:pt modelId="{31ECFF93-9D07-40F3-9B33-A6138BED177B}" type="parTrans" cxnId="{4C5CB4F1-1838-4788-8022-2C63EAAF7517}">
      <dgm:prSet/>
      <dgm:spPr/>
      <dgm:t>
        <a:bodyPr/>
        <a:lstStyle/>
        <a:p>
          <a:endParaRPr lang="en-US"/>
        </a:p>
      </dgm:t>
    </dgm:pt>
    <dgm:pt modelId="{5108DA8D-6ADC-4694-AE9E-6E18C2581AFF}" type="sibTrans" cxnId="{4C5CB4F1-1838-4788-8022-2C63EAAF7517}">
      <dgm:prSet/>
      <dgm:spPr/>
      <dgm:t>
        <a:bodyPr/>
        <a:lstStyle/>
        <a:p>
          <a:endParaRPr lang="en-US"/>
        </a:p>
      </dgm:t>
    </dgm:pt>
    <dgm:pt modelId="{2D3A0D65-AA36-4107-B69A-A38CDCC276BB}">
      <dgm:prSet/>
      <dgm:spPr/>
      <dgm:t>
        <a:bodyPr/>
        <a:lstStyle/>
        <a:p>
          <a:r>
            <a:rPr lang="pt-BR"/>
            <a:t>Deus distribui dons não como fim, mas como meio para preparar os crentes para obra do ministério.</a:t>
          </a:r>
          <a:endParaRPr lang="en-US"/>
        </a:p>
      </dgm:t>
    </dgm:pt>
    <dgm:pt modelId="{A6B7C384-12AA-4A4B-91DF-E13675B8F7B1}" type="parTrans" cxnId="{37102AE0-7AD2-45CF-8CF5-3F3A8E48303D}">
      <dgm:prSet/>
      <dgm:spPr/>
      <dgm:t>
        <a:bodyPr/>
        <a:lstStyle/>
        <a:p>
          <a:endParaRPr lang="en-US"/>
        </a:p>
      </dgm:t>
    </dgm:pt>
    <dgm:pt modelId="{ADAFE483-3DBF-4B37-9DBA-2ED6CF9AB0CF}" type="sibTrans" cxnId="{37102AE0-7AD2-45CF-8CF5-3F3A8E48303D}">
      <dgm:prSet/>
      <dgm:spPr/>
      <dgm:t>
        <a:bodyPr/>
        <a:lstStyle/>
        <a:p>
          <a:endParaRPr lang="en-US"/>
        </a:p>
      </dgm:t>
    </dgm:pt>
    <dgm:pt modelId="{AC4CDED1-EC3D-41C3-AA55-78B79E264FF7}">
      <dgm:prSet/>
      <dgm:spPr/>
      <dgm:t>
        <a:bodyPr/>
        <a:lstStyle/>
        <a:p>
          <a:r>
            <a:rPr lang="pt-BR"/>
            <a:t>Os propósitos dos dons espirituais: edificação da igreja, unidade da fé e do conhecimento, maturidade espiritual, plenitude de Cristo. </a:t>
          </a:r>
          <a:endParaRPr lang="en-US"/>
        </a:p>
      </dgm:t>
    </dgm:pt>
    <dgm:pt modelId="{8689ED49-8B21-4C7E-947C-DED576722E86}" type="parTrans" cxnId="{8608284D-9F83-49BB-90E4-F7BC5BF31469}">
      <dgm:prSet/>
      <dgm:spPr/>
      <dgm:t>
        <a:bodyPr/>
        <a:lstStyle/>
        <a:p>
          <a:endParaRPr lang="en-US"/>
        </a:p>
      </dgm:t>
    </dgm:pt>
    <dgm:pt modelId="{F037FBF9-D690-45A9-8EC5-35BDAB3ED855}" type="sibTrans" cxnId="{8608284D-9F83-49BB-90E4-F7BC5BF31469}">
      <dgm:prSet/>
      <dgm:spPr/>
      <dgm:t>
        <a:bodyPr/>
        <a:lstStyle/>
        <a:p>
          <a:endParaRPr lang="en-US"/>
        </a:p>
      </dgm:t>
    </dgm:pt>
    <dgm:pt modelId="{6E315A8D-C213-4407-9F8A-FB39BA27E4FE}" type="pres">
      <dgm:prSet presAssocID="{FC1325DA-6882-4178-B9B1-461D03E6E72E}" presName="linear" presStyleCnt="0">
        <dgm:presLayoutVars>
          <dgm:animLvl val="lvl"/>
          <dgm:resizeHandles val="exact"/>
        </dgm:presLayoutVars>
      </dgm:prSet>
      <dgm:spPr/>
    </dgm:pt>
    <dgm:pt modelId="{47754327-5428-4050-8226-FA0A4FD5D931}" type="pres">
      <dgm:prSet presAssocID="{EC1B327E-3B89-4574-9FC5-445E7494AC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B8715A-B992-429A-A8C8-7121794F9081}" type="pres">
      <dgm:prSet presAssocID="{FCD2A1B6-8A1B-4DBD-9C40-53C20D90CBA1}" presName="spacer" presStyleCnt="0"/>
      <dgm:spPr/>
    </dgm:pt>
    <dgm:pt modelId="{9C2F6E29-4C08-4C00-A422-A1BA71A0829A}" type="pres">
      <dgm:prSet presAssocID="{B5AE3B22-98D5-4C56-A3E3-EF96BB96F2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5CE005-CBBB-4FB4-B2D2-6322AAD0EC8D}" type="pres">
      <dgm:prSet presAssocID="{5108DA8D-6ADC-4694-AE9E-6E18C2581AFF}" presName="spacer" presStyleCnt="0"/>
      <dgm:spPr/>
    </dgm:pt>
    <dgm:pt modelId="{3EC51A4B-0389-49DC-93F8-BB13F387BA87}" type="pres">
      <dgm:prSet presAssocID="{2D3A0D65-AA36-4107-B69A-A38CDCC276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78B828-082E-4BE1-9EAF-29F8E8EF4905}" type="pres">
      <dgm:prSet presAssocID="{ADAFE483-3DBF-4B37-9DBA-2ED6CF9AB0CF}" presName="spacer" presStyleCnt="0"/>
      <dgm:spPr/>
    </dgm:pt>
    <dgm:pt modelId="{200F2B9B-DE9C-4DB9-8B0D-6DEE41543E1A}" type="pres">
      <dgm:prSet presAssocID="{AC4CDED1-EC3D-41C3-AA55-78B79E264F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EC13416-577E-4C27-AF42-4ADC4CB83FF9}" type="presOf" srcId="{2D3A0D65-AA36-4107-B69A-A38CDCC276BB}" destId="{3EC51A4B-0389-49DC-93F8-BB13F387BA87}" srcOrd="0" destOrd="0" presId="urn:microsoft.com/office/officeart/2005/8/layout/vList2"/>
    <dgm:cxn modelId="{65152817-41B5-446E-A49D-5453F721B406}" type="presOf" srcId="{B5AE3B22-98D5-4C56-A3E3-EF96BB96F28E}" destId="{9C2F6E29-4C08-4C00-A422-A1BA71A0829A}" srcOrd="0" destOrd="0" presId="urn:microsoft.com/office/officeart/2005/8/layout/vList2"/>
    <dgm:cxn modelId="{47B21F65-37E7-45DC-A3CF-60BBBAC13214}" type="presOf" srcId="{EC1B327E-3B89-4574-9FC5-445E7494AC44}" destId="{47754327-5428-4050-8226-FA0A4FD5D931}" srcOrd="0" destOrd="0" presId="urn:microsoft.com/office/officeart/2005/8/layout/vList2"/>
    <dgm:cxn modelId="{8608284D-9F83-49BB-90E4-F7BC5BF31469}" srcId="{FC1325DA-6882-4178-B9B1-461D03E6E72E}" destId="{AC4CDED1-EC3D-41C3-AA55-78B79E264FF7}" srcOrd="3" destOrd="0" parTransId="{8689ED49-8B21-4C7E-947C-DED576722E86}" sibTransId="{F037FBF9-D690-45A9-8EC5-35BDAB3ED855}"/>
    <dgm:cxn modelId="{1C8CF174-EEDA-47A4-BA14-43C5DE83CB54}" type="presOf" srcId="{FC1325DA-6882-4178-B9B1-461D03E6E72E}" destId="{6E315A8D-C213-4407-9F8A-FB39BA27E4FE}" srcOrd="0" destOrd="0" presId="urn:microsoft.com/office/officeart/2005/8/layout/vList2"/>
    <dgm:cxn modelId="{6A68309C-FC84-4E22-96AC-C94E4678510E}" type="presOf" srcId="{AC4CDED1-EC3D-41C3-AA55-78B79E264FF7}" destId="{200F2B9B-DE9C-4DB9-8B0D-6DEE41543E1A}" srcOrd="0" destOrd="0" presId="urn:microsoft.com/office/officeart/2005/8/layout/vList2"/>
    <dgm:cxn modelId="{37102AE0-7AD2-45CF-8CF5-3F3A8E48303D}" srcId="{FC1325DA-6882-4178-B9B1-461D03E6E72E}" destId="{2D3A0D65-AA36-4107-B69A-A38CDCC276BB}" srcOrd="2" destOrd="0" parTransId="{A6B7C384-12AA-4A4B-91DF-E13675B8F7B1}" sibTransId="{ADAFE483-3DBF-4B37-9DBA-2ED6CF9AB0CF}"/>
    <dgm:cxn modelId="{8E21B1EB-7153-4827-BAEF-55E2E2A28DDA}" srcId="{FC1325DA-6882-4178-B9B1-461D03E6E72E}" destId="{EC1B327E-3B89-4574-9FC5-445E7494AC44}" srcOrd="0" destOrd="0" parTransId="{83F4D440-42FA-41AF-8C87-E7BCB4568EE1}" sibTransId="{FCD2A1B6-8A1B-4DBD-9C40-53C20D90CBA1}"/>
    <dgm:cxn modelId="{4C5CB4F1-1838-4788-8022-2C63EAAF7517}" srcId="{FC1325DA-6882-4178-B9B1-461D03E6E72E}" destId="{B5AE3B22-98D5-4C56-A3E3-EF96BB96F28E}" srcOrd="1" destOrd="0" parTransId="{31ECFF93-9D07-40F3-9B33-A6138BED177B}" sibTransId="{5108DA8D-6ADC-4694-AE9E-6E18C2581AFF}"/>
    <dgm:cxn modelId="{BFA03A24-7C04-4A20-8491-47DC7009C246}" type="presParOf" srcId="{6E315A8D-C213-4407-9F8A-FB39BA27E4FE}" destId="{47754327-5428-4050-8226-FA0A4FD5D931}" srcOrd="0" destOrd="0" presId="urn:microsoft.com/office/officeart/2005/8/layout/vList2"/>
    <dgm:cxn modelId="{EBC46E12-46A8-40A1-8B84-9BE77DF8182A}" type="presParOf" srcId="{6E315A8D-C213-4407-9F8A-FB39BA27E4FE}" destId="{8DB8715A-B992-429A-A8C8-7121794F9081}" srcOrd="1" destOrd="0" presId="urn:microsoft.com/office/officeart/2005/8/layout/vList2"/>
    <dgm:cxn modelId="{D7C4BB87-1E07-4F9A-A2FD-3C4E2546549E}" type="presParOf" srcId="{6E315A8D-C213-4407-9F8A-FB39BA27E4FE}" destId="{9C2F6E29-4C08-4C00-A422-A1BA71A0829A}" srcOrd="2" destOrd="0" presId="urn:microsoft.com/office/officeart/2005/8/layout/vList2"/>
    <dgm:cxn modelId="{EDB34A9F-74AE-466B-8F5F-F4C11949B830}" type="presParOf" srcId="{6E315A8D-C213-4407-9F8A-FB39BA27E4FE}" destId="{655CE005-CBBB-4FB4-B2D2-6322AAD0EC8D}" srcOrd="3" destOrd="0" presId="urn:microsoft.com/office/officeart/2005/8/layout/vList2"/>
    <dgm:cxn modelId="{6E225C16-119A-4B87-909F-F0E2085E3A9A}" type="presParOf" srcId="{6E315A8D-C213-4407-9F8A-FB39BA27E4FE}" destId="{3EC51A4B-0389-49DC-93F8-BB13F387BA87}" srcOrd="4" destOrd="0" presId="urn:microsoft.com/office/officeart/2005/8/layout/vList2"/>
    <dgm:cxn modelId="{F10D135F-6644-4C4B-A7DD-4997E84BC4BF}" type="presParOf" srcId="{6E315A8D-C213-4407-9F8A-FB39BA27E4FE}" destId="{5D78B828-082E-4BE1-9EAF-29F8E8EF4905}" srcOrd="5" destOrd="0" presId="urn:microsoft.com/office/officeart/2005/8/layout/vList2"/>
    <dgm:cxn modelId="{A3A8D2E0-EA91-471E-9602-5C616CF8DF96}" type="presParOf" srcId="{6E315A8D-C213-4407-9F8A-FB39BA27E4FE}" destId="{200F2B9B-DE9C-4DB9-8B0D-6DEE41543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8B6FF-7566-4AC2-BF61-885C42EA3FC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92A329-BE20-4A8B-B6EB-CAF2C5A2FC6A}">
      <dgm:prSet/>
      <dgm:spPr/>
      <dgm:t>
        <a:bodyPr/>
        <a:lstStyle/>
        <a:p>
          <a:r>
            <a:rPr lang="pt-BR"/>
            <a:t>Para ser de Cristo é preciso ser seu discípulo.</a:t>
          </a:r>
          <a:endParaRPr lang="en-US"/>
        </a:p>
      </dgm:t>
    </dgm:pt>
    <dgm:pt modelId="{3FEA6519-DB38-4309-B4A4-C3B7A230BE6F}" type="parTrans" cxnId="{36E4CDF1-9CBC-4CD5-823C-D109F53676A5}">
      <dgm:prSet/>
      <dgm:spPr/>
      <dgm:t>
        <a:bodyPr/>
        <a:lstStyle/>
        <a:p>
          <a:endParaRPr lang="en-US"/>
        </a:p>
      </dgm:t>
    </dgm:pt>
    <dgm:pt modelId="{92B3A686-89D2-44C0-8659-6E20CE207502}" type="sibTrans" cxnId="{36E4CDF1-9CBC-4CD5-823C-D109F53676A5}">
      <dgm:prSet/>
      <dgm:spPr/>
      <dgm:t>
        <a:bodyPr/>
        <a:lstStyle/>
        <a:p>
          <a:endParaRPr lang="en-US"/>
        </a:p>
      </dgm:t>
    </dgm:pt>
    <dgm:pt modelId="{008ECB2B-EEBF-4460-9D19-E793018F59AA}">
      <dgm:prSet/>
      <dgm:spPr/>
      <dgm:t>
        <a:bodyPr/>
        <a:lstStyle/>
        <a:p>
          <a:r>
            <a:rPr lang="pt-BR"/>
            <a:t>A missão primeira de um discípulo é aprender.</a:t>
          </a:r>
          <a:endParaRPr lang="en-US"/>
        </a:p>
      </dgm:t>
    </dgm:pt>
    <dgm:pt modelId="{7A0407BB-E9BB-4E23-BF01-696E2C54ED37}" type="parTrans" cxnId="{5CC1E340-FEBD-4469-9556-0A6F11C30717}">
      <dgm:prSet/>
      <dgm:spPr/>
      <dgm:t>
        <a:bodyPr/>
        <a:lstStyle/>
        <a:p>
          <a:endParaRPr lang="en-US"/>
        </a:p>
      </dgm:t>
    </dgm:pt>
    <dgm:pt modelId="{70C56140-3756-4E0B-9345-FC2B93C4EA3C}" type="sibTrans" cxnId="{5CC1E340-FEBD-4469-9556-0A6F11C30717}">
      <dgm:prSet/>
      <dgm:spPr/>
      <dgm:t>
        <a:bodyPr/>
        <a:lstStyle/>
        <a:p>
          <a:endParaRPr lang="en-US"/>
        </a:p>
      </dgm:t>
    </dgm:pt>
    <dgm:pt modelId="{901DF548-094D-4B70-A7E1-751D62FE8494}">
      <dgm:prSet/>
      <dgm:spPr/>
      <dgm:t>
        <a:bodyPr/>
        <a:lstStyle/>
        <a:p>
          <a:r>
            <a:rPr lang="pt-BR"/>
            <a:t>Esse aprendizado é um processo continuo e consciente que dura a vida toda do crente.</a:t>
          </a:r>
          <a:endParaRPr lang="en-US"/>
        </a:p>
      </dgm:t>
    </dgm:pt>
    <dgm:pt modelId="{CA2BCC0E-A7AC-41C5-B8FC-F383430ED7BE}" type="parTrans" cxnId="{8FECBC1A-B9D0-4F77-B67B-12D6BE13B84F}">
      <dgm:prSet/>
      <dgm:spPr/>
      <dgm:t>
        <a:bodyPr/>
        <a:lstStyle/>
        <a:p>
          <a:endParaRPr lang="en-US"/>
        </a:p>
      </dgm:t>
    </dgm:pt>
    <dgm:pt modelId="{EE03A37F-1BC5-466C-8619-96F51710C45C}" type="sibTrans" cxnId="{8FECBC1A-B9D0-4F77-B67B-12D6BE13B84F}">
      <dgm:prSet/>
      <dgm:spPr/>
      <dgm:t>
        <a:bodyPr/>
        <a:lstStyle/>
        <a:p>
          <a:endParaRPr lang="en-US"/>
        </a:p>
      </dgm:t>
    </dgm:pt>
    <dgm:pt modelId="{5C8841FB-34EB-47A0-8786-7B3B472F0128}">
      <dgm:prSet/>
      <dgm:spPr/>
      <dgm:t>
        <a:bodyPr/>
        <a:lstStyle/>
        <a:p>
          <a:r>
            <a:rPr lang="pt-BR"/>
            <a:t>A formatura acontecerá na eternidade.</a:t>
          </a:r>
          <a:endParaRPr lang="en-US"/>
        </a:p>
      </dgm:t>
    </dgm:pt>
    <dgm:pt modelId="{CA7B499A-2D3A-40FB-9DD9-FF2A35096AC6}" type="parTrans" cxnId="{EDC38DFD-40E8-490E-9B71-7333F3340CA1}">
      <dgm:prSet/>
      <dgm:spPr/>
      <dgm:t>
        <a:bodyPr/>
        <a:lstStyle/>
        <a:p>
          <a:endParaRPr lang="en-US"/>
        </a:p>
      </dgm:t>
    </dgm:pt>
    <dgm:pt modelId="{594F90E7-8F89-4B40-9F07-A64F4601E536}" type="sibTrans" cxnId="{EDC38DFD-40E8-490E-9B71-7333F3340CA1}">
      <dgm:prSet/>
      <dgm:spPr/>
      <dgm:t>
        <a:bodyPr/>
        <a:lstStyle/>
        <a:p>
          <a:endParaRPr lang="en-US"/>
        </a:p>
      </dgm:t>
    </dgm:pt>
    <dgm:pt modelId="{CBB8464D-5299-4D17-94BC-C4BB5C3B8005}" type="pres">
      <dgm:prSet presAssocID="{5838B6FF-7566-4AC2-BF61-885C42EA3FCC}" presName="vert0" presStyleCnt="0">
        <dgm:presLayoutVars>
          <dgm:dir/>
          <dgm:animOne val="branch"/>
          <dgm:animLvl val="lvl"/>
        </dgm:presLayoutVars>
      </dgm:prSet>
      <dgm:spPr/>
    </dgm:pt>
    <dgm:pt modelId="{BBC97F6C-8D06-4DA9-B1BC-F63AEAF9B2C6}" type="pres">
      <dgm:prSet presAssocID="{4A92A329-BE20-4A8B-B6EB-CAF2C5A2FC6A}" presName="thickLine" presStyleLbl="alignNode1" presStyleIdx="0" presStyleCnt="4"/>
      <dgm:spPr/>
    </dgm:pt>
    <dgm:pt modelId="{36DC1D5A-A9AF-4460-99D7-978887715BCE}" type="pres">
      <dgm:prSet presAssocID="{4A92A329-BE20-4A8B-B6EB-CAF2C5A2FC6A}" presName="horz1" presStyleCnt="0"/>
      <dgm:spPr/>
    </dgm:pt>
    <dgm:pt modelId="{8800CC3B-4265-43BF-B2F2-BF0101BFCDDC}" type="pres">
      <dgm:prSet presAssocID="{4A92A329-BE20-4A8B-B6EB-CAF2C5A2FC6A}" presName="tx1" presStyleLbl="revTx" presStyleIdx="0" presStyleCnt="4"/>
      <dgm:spPr/>
    </dgm:pt>
    <dgm:pt modelId="{548EAB5F-5A55-42FF-BDFD-47B754085DB0}" type="pres">
      <dgm:prSet presAssocID="{4A92A329-BE20-4A8B-B6EB-CAF2C5A2FC6A}" presName="vert1" presStyleCnt="0"/>
      <dgm:spPr/>
    </dgm:pt>
    <dgm:pt modelId="{2203C2E0-1973-43FB-9499-31593284C6BA}" type="pres">
      <dgm:prSet presAssocID="{008ECB2B-EEBF-4460-9D19-E793018F59AA}" presName="thickLine" presStyleLbl="alignNode1" presStyleIdx="1" presStyleCnt="4"/>
      <dgm:spPr/>
    </dgm:pt>
    <dgm:pt modelId="{6750E5AD-DFBB-4876-8133-72A75C00CE5C}" type="pres">
      <dgm:prSet presAssocID="{008ECB2B-EEBF-4460-9D19-E793018F59AA}" presName="horz1" presStyleCnt="0"/>
      <dgm:spPr/>
    </dgm:pt>
    <dgm:pt modelId="{B16157DF-BFE0-4238-8A92-3182AF10C917}" type="pres">
      <dgm:prSet presAssocID="{008ECB2B-EEBF-4460-9D19-E793018F59AA}" presName="tx1" presStyleLbl="revTx" presStyleIdx="1" presStyleCnt="4"/>
      <dgm:spPr/>
    </dgm:pt>
    <dgm:pt modelId="{743CC1F4-FE66-4F04-95A4-A9659DB08F56}" type="pres">
      <dgm:prSet presAssocID="{008ECB2B-EEBF-4460-9D19-E793018F59AA}" presName="vert1" presStyleCnt="0"/>
      <dgm:spPr/>
    </dgm:pt>
    <dgm:pt modelId="{E3FA7169-42FC-45AA-A404-43E8D6075650}" type="pres">
      <dgm:prSet presAssocID="{901DF548-094D-4B70-A7E1-751D62FE8494}" presName="thickLine" presStyleLbl="alignNode1" presStyleIdx="2" presStyleCnt="4"/>
      <dgm:spPr/>
    </dgm:pt>
    <dgm:pt modelId="{DFA70F48-5119-45E7-BDAC-E29A69913BB3}" type="pres">
      <dgm:prSet presAssocID="{901DF548-094D-4B70-A7E1-751D62FE8494}" presName="horz1" presStyleCnt="0"/>
      <dgm:spPr/>
    </dgm:pt>
    <dgm:pt modelId="{CC05523E-F5BB-4A69-9502-72F66F611457}" type="pres">
      <dgm:prSet presAssocID="{901DF548-094D-4B70-A7E1-751D62FE8494}" presName="tx1" presStyleLbl="revTx" presStyleIdx="2" presStyleCnt="4"/>
      <dgm:spPr/>
    </dgm:pt>
    <dgm:pt modelId="{AE88B056-047B-48FC-AAA5-8AEDF8CD1EF3}" type="pres">
      <dgm:prSet presAssocID="{901DF548-094D-4B70-A7E1-751D62FE8494}" presName="vert1" presStyleCnt="0"/>
      <dgm:spPr/>
    </dgm:pt>
    <dgm:pt modelId="{09819E5E-170B-4E7D-9904-B7C4E27F4DEE}" type="pres">
      <dgm:prSet presAssocID="{5C8841FB-34EB-47A0-8786-7B3B472F0128}" presName="thickLine" presStyleLbl="alignNode1" presStyleIdx="3" presStyleCnt="4"/>
      <dgm:spPr/>
    </dgm:pt>
    <dgm:pt modelId="{A553D59D-294C-4246-8991-682AF8D03490}" type="pres">
      <dgm:prSet presAssocID="{5C8841FB-34EB-47A0-8786-7B3B472F0128}" presName="horz1" presStyleCnt="0"/>
      <dgm:spPr/>
    </dgm:pt>
    <dgm:pt modelId="{13D0ACD1-6FC4-4A0A-A08B-9DC899ECB24F}" type="pres">
      <dgm:prSet presAssocID="{5C8841FB-34EB-47A0-8786-7B3B472F0128}" presName="tx1" presStyleLbl="revTx" presStyleIdx="3" presStyleCnt="4"/>
      <dgm:spPr/>
    </dgm:pt>
    <dgm:pt modelId="{D1A1073F-56EE-4767-8316-BB8C9DBBFBD6}" type="pres">
      <dgm:prSet presAssocID="{5C8841FB-34EB-47A0-8786-7B3B472F0128}" presName="vert1" presStyleCnt="0"/>
      <dgm:spPr/>
    </dgm:pt>
  </dgm:ptLst>
  <dgm:cxnLst>
    <dgm:cxn modelId="{ADFC6F19-9C62-4EC1-8EFC-72AF9D149158}" type="presOf" srcId="{5838B6FF-7566-4AC2-BF61-885C42EA3FCC}" destId="{CBB8464D-5299-4D17-94BC-C4BB5C3B8005}" srcOrd="0" destOrd="0" presId="urn:microsoft.com/office/officeart/2008/layout/LinedList"/>
    <dgm:cxn modelId="{8FECBC1A-B9D0-4F77-B67B-12D6BE13B84F}" srcId="{5838B6FF-7566-4AC2-BF61-885C42EA3FCC}" destId="{901DF548-094D-4B70-A7E1-751D62FE8494}" srcOrd="2" destOrd="0" parTransId="{CA2BCC0E-A7AC-41C5-B8FC-F383430ED7BE}" sibTransId="{EE03A37F-1BC5-466C-8619-96F51710C45C}"/>
    <dgm:cxn modelId="{1462971E-C66A-40E0-8B49-316ECFD322F5}" type="presOf" srcId="{901DF548-094D-4B70-A7E1-751D62FE8494}" destId="{CC05523E-F5BB-4A69-9502-72F66F611457}" srcOrd="0" destOrd="0" presId="urn:microsoft.com/office/officeart/2008/layout/LinedList"/>
    <dgm:cxn modelId="{15A6A820-7DEE-40A3-BE4E-E6E2E2262653}" type="presOf" srcId="{5C8841FB-34EB-47A0-8786-7B3B472F0128}" destId="{13D0ACD1-6FC4-4A0A-A08B-9DC899ECB24F}" srcOrd="0" destOrd="0" presId="urn:microsoft.com/office/officeart/2008/layout/LinedList"/>
    <dgm:cxn modelId="{5CC1E340-FEBD-4469-9556-0A6F11C30717}" srcId="{5838B6FF-7566-4AC2-BF61-885C42EA3FCC}" destId="{008ECB2B-EEBF-4460-9D19-E793018F59AA}" srcOrd="1" destOrd="0" parTransId="{7A0407BB-E9BB-4E23-BF01-696E2C54ED37}" sibTransId="{70C56140-3756-4E0B-9345-FC2B93C4EA3C}"/>
    <dgm:cxn modelId="{CBA12F51-D5D4-4A2D-8662-06F6B8F585AB}" type="presOf" srcId="{4A92A329-BE20-4A8B-B6EB-CAF2C5A2FC6A}" destId="{8800CC3B-4265-43BF-B2F2-BF0101BFCDDC}" srcOrd="0" destOrd="0" presId="urn:microsoft.com/office/officeart/2008/layout/LinedList"/>
    <dgm:cxn modelId="{B7CB53CB-53FD-428F-8808-6287F7008B70}" type="presOf" srcId="{008ECB2B-EEBF-4460-9D19-E793018F59AA}" destId="{B16157DF-BFE0-4238-8A92-3182AF10C917}" srcOrd="0" destOrd="0" presId="urn:microsoft.com/office/officeart/2008/layout/LinedList"/>
    <dgm:cxn modelId="{36E4CDF1-9CBC-4CD5-823C-D109F53676A5}" srcId="{5838B6FF-7566-4AC2-BF61-885C42EA3FCC}" destId="{4A92A329-BE20-4A8B-B6EB-CAF2C5A2FC6A}" srcOrd="0" destOrd="0" parTransId="{3FEA6519-DB38-4309-B4A4-C3B7A230BE6F}" sibTransId="{92B3A686-89D2-44C0-8659-6E20CE207502}"/>
    <dgm:cxn modelId="{EDC38DFD-40E8-490E-9B71-7333F3340CA1}" srcId="{5838B6FF-7566-4AC2-BF61-885C42EA3FCC}" destId="{5C8841FB-34EB-47A0-8786-7B3B472F0128}" srcOrd="3" destOrd="0" parTransId="{CA7B499A-2D3A-40FB-9DD9-FF2A35096AC6}" sibTransId="{594F90E7-8F89-4B40-9F07-A64F4601E536}"/>
    <dgm:cxn modelId="{57263FC5-0504-4CEE-83B1-ABA25EE392A8}" type="presParOf" srcId="{CBB8464D-5299-4D17-94BC-C4BB5C3B8005}" destId="{BBC97F6C-8D06-4DA9-B1BC-F63AEAF9B2C6}" srcOrd="0" destOrd="0" presId="urn:microsoft.com/office/officeart/2008/layout/LinedList"/>
    <dgm:cxn modelId="{DF525CE8-D45A-47F0-8C85-94E42261F865}" type="presParOf" srcId="{CBB8464D-5299-4D17-94BC-C4BB5C3B8005}" destId="{36DC1D5A-A9AF-4460-99D7-978887715BCE}" srcOrd="1" destOrd="0" presId="urn:microsoft.com/office/officeart/2008/layout/LinedList"/>
    <dgm:cxn modelId="{2BF1020F-D639-4379-9C86-3EEC3D6794BF}" type="presParOf" srcId="{36DC1D5A-A9AF-4460-99D7-978887715BCE}" destId="{8800CC3B-4265-43BF-B2F2-BF0101BFCDDC}" srcOrd="0" destOrd="0" presId="urn:microsoft.com/office/officeart/2008/layout/LinedList"/>
    <dgm:cxn modelId="{69FD7AA0-DB79-4392-9073-6C9FC12F04C7}" type="presParOf" srcId="{36DC1D5A-A9AF-4460-99D7-978887715BCE}" destId="{548EAB5F-5A55-42FF-BDFD-47B754085DB0}" srcOrd="1" destOrd="0" presId="urn:microsoft.com/office/officeart/2008/layout/LinedList"/>
    <dgm:cxn modelId="{2C3C886F-6C01-4BED-8E07-8C9029105E33}" type="presParOf" srcId="{CBB8464D-5299-4D17-94BC-C4BB5C3B8005}" destId="{2203C2E0-1973-43FB-9499-31593284C6BA}" srcOrd="2" destOrd="0" presId="urn:microsoft.com/office/officeart/2008/layout/LinedList"/>
    <dgm:cxn modelId="{09A965C1-1EC2-40B8-B3D7-42BDD41E1681}" type="presParOf" srcId="{CBB8464D-5299-4D17-94BC-C4BB5C3B8005}" destId="{6750E5AD-DFBB-4876-8133-72A75C00CE5C}" srcOrd="3" destOrd="0" presId="urn:microsoft.com/office/officeart/2008/layout/LinedList"/>
    <dgm:cxn modelId="{BD12451F-E5E6-4A7A-914C-06E4FA604D7F}" type="presParOf" srcId="{6750E5AD-DFBB-4876-8133-72A75C00CE5C}" destId="{B16157DF-BFE0-4238-8A92-3182AF10C917}" srcOrd="0" destOrd="0" presId="urn:microsoft.com/office/officeart/2008/layout/LinedList"/>
    <dgm:cxn modelId="{EA29FAA5-DCAB-4730-998A-5E4C839518C8}" type="presParOf" srcId="{6750E5AD-DFBB-4876-8133-72A75C00CE5C}" destId="{743CC1F4-FE66-4F04-95A4-A9659DB08F56}" srcOrd="1" destOrd="0" presId="urn:microsoft.com/office/officeart/2008/layout/LinedList"/>
    <dgm:cxn modelId="{7D48997D-08D3-447E-964F-88167D39AE99}" type="presParOf" srcId="{CBB8464D-5299-4D17-94BC-C4BB5C3B8005}" destId="{E3FA7169-42FC-45AA-A404-43E8D6075650}" srcOrd="4" destOrd="0" presId="urn:microsoft.com/office/officeart/2008/layout/LinedList"/>
    <dgm:cxn modelId="{36F9E92A-C75F-4D6D-BA78-A9DD6D0F3195}" type="presParOf" srcId="{CBB8464D-5299-4D17-94BC-C4BB5C3B8005}" destId="{DFA70F48-5119-45E7-BDAC-E29A69913BB3}" srcOrd="5" destOrd="0" presId="urn:microsoft.com/office/officeart/2008/layout/LinedList"/>
    <dgm:cxn modelId="{6C8F7084-6CB7-40E3-94A3-C5E65055BA71}" type="presParOf" srcId="{DFA70F48-5119-45E7-BDAC-E29A69913BB3}" destId="{CC05523E-F5BB-4A69-9502-72F66F611457}" srcOrd="0" destOrd="0" presId="urn:microsoft.com/office/officeart/2008/layout/LinedList"/>
    <dgm:cxn modelId="{C56B35E5-BF20-4594-B784-C1188C3F2527}" type="presParOf" srcId="{DFA70F48-5119-45E7-BDAC-E29A69913BB3}" destId="{AE88B056-047B-48FC-AAA5-8AEDF8CD1EF3}" srcOrd="1" destOrd="0" presId="urn:microsoft.com/office/officeart/2008/layout/LinedList"/>
    <dgm:cxn modelId="{ACC65478-276E-4DE9-83F6-FDA1C40309E2}" type="presParOf" srcId="{CBB8464D-5299-4D17-94BC-C4BB5C3B8005}" destId="{09819E5E-170B-4E7D-9904-B7C4E27F4DEE}" srcOrd="6" destOrd="0" presId="urn:microsoft.com/office/officeart/2008/layout/LinedList"/>
    <dgm:cxn modelId="{FF3273FE-EEF8-46B2-85AE-D82B46C56EA4}" type="presParOf" srcId="{CBB8464D-5299-4D17-94BC-C4BB5C3B8005}" destId="{A553D59D-294C-4246-8991-682AF8D03490}" srcOrd="7" destOrd="0" presId="urn:microsoft.com/office/officeart/2008/layout/LinedList"/>
    <dgm:cxn modelId="{5CB9CC14-C2A0-4127-8A32-428EC1066B5E}" type="presParOf" srcId="{A553D59D-294C-4246-8991-682AF8D03490}" destId="{13D0ACD1-6FC4-4A0A-A08B-9DC899ECB24F}" srcOrd="0" destOrd="0" presId="urn:microsoft.com/office/officeart/2008/layout/LinedList"/>
    <dgm:cxn modelId="{52239076-68EE-4EFB-AEC7-0025244F0F80}" type="presParOf" srcId="{A553D59D-294C-4246-8991-682AF8D03490}" destId="{D1A1073F-56EE-4767-8316-BB8C9DBBFB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56F47-3EEC-45FB-97AE-3D26094E92ED}">
      <dsp:nvSpPr>
        <dsp:cNvPr id="0" name=""/>
        <dsp:cNvSpPr/>
      </dsp:nvSpPr>
      <dsp:spPr>
        <a:xfrm>
          <a:off x="429570" y="1075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fé em Cristo está associada ao caráter do crente. </a:t>
          </a:r>
          <a:endParaRPr lang="en-US" sz="2500" kern="1200"/>
        </a:p>
      </dsp:txBody>
      <dsp:txXfrm>
        <a:off x="429570" y="1075"/>
        <a:ext cx="3346456" cy="2007873"/>
      </dsp:txXfrm>
    </dsp:sp>
    <dsp:sp modelId="{6B297E28-D872-46BE-B23F-C82B25D10D5B}">
      <dsp:nvSpPr>
        <dsp:cNvPr id="0" name=""/>
        <dsp:cNvSpPr/>
      </dsp:nvSpPr>
      <dsp:spPr>
        <a:xfrm>
          <a:off x="4110672" y="1075"/>
          <a:ext cx="3346456" cy="200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Não existe cristianismo apenas em ritos e símbolos.</a:t>
          </a:r>
          <a:endParaRPr lang="en-US" sz="2500" kern="1200"/>
        </a:p>
      </dsp:txBody>
      <dsp:txXfrm>
        <a:off x="4110672" y="1075"/>
        <a:ext cx="3346456" cy="2007873"/>
      </dsp:txXfrm>
    </dsp:sp>
    <dsp:sp modelId="{3DDC0062-DC9E-41F4-8631-B3849D45237A}">
      <dsp:nvSpPr>
        <dsp:cNvPr id="0" name=""/>
        <dsp:cNvSpPr/>
      </dsp:nvSpPr>
      <dsp:spPr>
        <a:xfrm>
          <a:off x="2270121" y="2343594"/>
          <a:ext cx="3346456" cy="200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Cristianismo é vida transformada pelo poder do evangelho em amor uns com os outros. </a:t>
          </a:r>
          <a:endParaRPr lang="en-US" sz="2500" kern="1200"/>
        </a:p>
      </dsp:txBody>
      <dsp:txXfrm>
        <a:off x="2270121" y="2343594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4327-5428-4050-8226-FA0A4FD5D931}">
      <dsp:nvSpPr>
        <dsp:cNvPr id="0" name=""/>
        <dsp:cNvSpPr/>
      </dsp:nvSpPr>
      <dsp:spPr>
        <a:xfrm>
          <a:off x="0" y="734889"/>
          <a:ext cx="4885203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soberania divina designou funções específicas para os crentes.</a:t>
          </a:r>
          <a:endParaRPr lang="en-US" sz="1900" kern="1200"/>
        </a:p>
      </dsp:txBody>
      <dsp:txXfrm>
        <a:off x="51885" y="786774"/>
        <a:ext cx="4781433" cy="959101"/>
      </dsp:txXfrm>
    </dsp:sp>
    <dsp:sp modelId="{9C2F6E29-4C08-4C00-A422-A1BA71A0829A}">
      <dsp:nvSpPr>
        <dsp:cNvPr id="0" name=""/>
        <dsp:cNvSpPr/>
      </dsp:nvSpPr>
      <dsp:spPr>
        <a:xfrm>
          <a:off x="0" y="1852481"/>
          <a:ext cx="4885203" cy="106287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As capacitações são para desenvolver o Reino de Deus neste mundo. </a:t>
          </a:r>
          <a:endParaRPr lang="en-US" sz="1900" kern="1200"/>
        </a:p>
      </dsp:txBody>
      <dsp:txXfrm>
        <a:off x="51885" y="1904366"/>
        <a:ext cx="4781433" cy="959101"/>
      </dsp:txXfrm>
    </dsp:sp>
    <dsp:sp modelId="{3EC51A4B-0389-49DC-93F8-BB13F387BA87}">
      <dsp:nvSpPr>
        <dsp:cNvPr id="0" name=""/>
        <dsp:cNvSpPr/>
      </dsp:nvSpPr>
      <dsp:spPr>
        <a:xfrm>
          <a:off x="0" y="2970073"/>
          <a:ext cx="4885203" cy="106287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Deus distribui dons não como fim, mas como meio para preparar os crentes para obra do ministério.</a:t>
          </a:r>
          <a:endParaRPr lang="en-US" sz="1900" kern="1200"/>
        </a:p>
      </dsp:txBody>
      <dsp:txXfrm>
        <a:off x="51885" y="3021958"/>
        <a:ext cx="4781433" cy="959101"/>
      </dsp:txXfrm>
    </dsp:sp>
    <dsp:sp modelId="{200F2B9B-DE9C-4DB9-8B0D-6DEE41543E1A}">
      <dsp:nvSpPr>
        <dsp:cNvPr id="0" name=""/>
        <dsp:cNvSpPr/>
      </dsp:nvSpPr>
      <dsp:spPr>
        <a:xfrm>
          <a:off x="0" y="4087664"/>
          <a:ext cx="4885203" cy="106287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Os propósitos dos dons espirituais: edificação da igreja, unidade da fé e do conhecimento, maturidade espiritual, plenitude de Cristo. </a:t>
          </a:r>
          <a:endParaRPr lang="en-US" sz="1900" kern="1200"/>
        </a:p>
      </dsp:txBody>
      <dsp:txXfrm>
        <a:off x="51885" y="4139549"/>
        <a:ext cx="4781433" cy="95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97F6C-8D06-4DA9-B1BC-F63AEAF9B2C6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0CC3B-4265-43BF-B2F2-BF0101BFCDDC}">
      <dsp:nvSpPr>
        <dsp:cNvPr id="0" name=""/>
        <dsp:cNvSpPr/>
      </dsp:nvSpPr>
      <dsp:spPr>
        <a:xfrm>
          <a:off x="0" y="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Para ser de Cristo é preciso ser seu discípulo.</a:t>
          </a:r>
          <a:endParaRPr lang="en-US" sz="2500" kern="1200"/>
        </a:p>
      </dsp:txBody>
      <dsp:txXfrm>
        <a:off x="0" y="0"/>
        <a:ext cx="4869656" cy="1276350"/>
      </dsp:txXfrm>
    </dsp:sp>
    <dsp:sp modelId="{2203C2E0-1973-43FB-9499-31593284C6BA}">
      <dsp:nvSpPr>
        <dsp:cNvPr id="0" name=""/>
        <dsp:cNvSpPr/>
      </dsp:nvSpPr>
      <dsp:spPr>
        <a:xfrm>
          <a:off x="0" y="127635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157DF-BFE0-4238-8A92-3182AF10C917}">
      <dsp:nvSpPr>
        <dsp:cNvPr id="0" name=""/>
        <dsp:cNvSpPr/>
      </dsp:nvSpPr>
      <dsp:spPr>
        <a:xfrm>
          <a:off x="0" y="12763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missão primeira de um discípulo é aprender.</a:t>
          </a:r>
          <a:endParaRPr lang="en-US" sz="2500" kern="1200"/>
        </a:p>
      </dsp:txBody>
      <dsp:txXfrm>
        <a:off x="0" y="1276350"/>
        <a:ext cx="4869656" cy="1276350"/>
      </dsp:txXfrm>
    </dsp:sp>
    <dsp:sp modelId="{E3FA7169-42FC-45AA-A404-43E8D6075650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5523E-F5BB-4A69-9502-72F66F611457}">
      <dsp:nvSpPr>
        <dsp:cNvPr id="0" name=""/>
        <dsp:cNvSpPr/>
      </dsp:nvSpPr>
      <dsp:spPr>
        <a:xfrm>
          <a:off x="0" y="255270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Esse aprendizado é um processo continuo e consciente que dura a vida toda do crente.</a:t>
          </a:r>
          <a:endParaRPr lang="en-US" sz="2500" kern="1200"/>
        </a:p>
      </dsp:txBody>
      <dsp:txXfrm>
        <a:off x="0" y="2552700"/>
        <a:ext cx="4869656" cy="1276350"/>
      </dsp:txXfrm>
    </dsp:sp>
    <dsp:sp modelId="{09819E5E-170B-4E7D-9904-B7C4E27F4DEE}">
      <dsp:nvSpPr>
        <dsp:cNvPr id="0" name=""/>
        <dsp:cNvSpPr/>
      </dsp:nvSpPr>
      <dsp:spPr>
        <a:xfrm>
          <a:off x="0" y="3829050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0ACD1-6FC4-4A0A-A08B-9DC899ECB24F}">
      <dsp:nvSpPr>
        <dsp:cNvPr id="0" name=""/>
        <dsp:cNvSpPr/>
      </dsp:nvSpPr>
      <dsp:spPr>
        <a:xfrm>
          <a:off x="0" y="38290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 formatura acontecerá na eternidade.</a:t>
          </a:r>
          <a:endParaRPr lang="en-US" sz="2500" kern="1200"/>
        </a:p>
      </dsp:txBody>
      <dsp:txXfrm>
        <a:off x="0" y="3829050"/>
        <a:ext cx="4869656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0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8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6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2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4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3CD9-84F0-41AF-8002-07CC218503D7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17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B0DD7918-246A-4F7C-94BB-4B60431D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D3FA9F35-BE54-45B8-9DD1-E0D6F6ADD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0EE1C60-5DE5-428C-A9A5-46163281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FCDFC8C6-C909-4FD1-B8DD-2FB00A14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2F775E-AC71-4E1A-8BF3-8A9CDF04908D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8877D0-A338-4BD1-A070-D657843FD060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B8C2BF80-80A4-4DFA-B1E6-7CF7EFB7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56ACB07B-5F01-431C-BD52-7879E9F6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AEA3779F-E3D8-4362-A1B4-D21EAB5FCD00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96629FB3-28D0-4EA0-A29A-EFB6E95462DE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095D762B-841D-4AFA-8099-082718A0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2" y="1058644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Carta aos Efésios:  O desafio da unidade cristã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1ED8D-0CE0-4B23-B332-AB6AAABC52C9}"/>
              </a:ext>
            </a:extLst>
          </p:cNvPr>
          <p:cNvSpPr txBox="1"/>
          <p:nvPr/>
        </p:nvSpPr>
        <p:spPr>
          <a:xfrm>
            <a:off x="1919287" y="3123317"/>
            <a:ext cx="53054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  Efésios 4   </a:t>
            </a:r>
          </a:p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  Efésios 4.20-24</a:t>
            </a:r>
          </a:p>
          <a:p>
            <a:endParaRPr lang="pt-BR" sz="2800" b="1" dirty="0"/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397219D4-25B2-4730-878E-F4C92F7C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guarda-chuva, camisa&#10;&#10;Descrição gerada automaticamente">
            <a:extLst>
              <a:ext uri="{FF2B5EF4-FFF2-40B4-BE49-F238E27FC236}">
                <a16:creationId xmlns:a16="http://schemas.microsoft.com/office/drawing/2014/main" id="{589763F0-7717-4A56-ACDA-B44A33DF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536" y="0"/>
            <a:ext cx="4858522" cy="28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O que é Cristianismo</a:t>
            </a:r>
            <a:br>
              <a:rPr lang="pt-BR"/>
            </a:b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ABBD8A-D495-4EC8-83AD-97BD5E276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7152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7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/>
              <a:t>A riqueza da igreja</a:t>
            </a:r>
            <a:br>
              <a:rPr lang="pt-BR" sz="3700"/>
            </a:br>
            <a:endParaRPr lang="pt-BR" sz="370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pt-BR" sz="1600"/>
              <a:t>A unidade pela Graça. </a:t>
            </a:r>
          </a:p>
          <a:p>
            <a:r>
              <a:rPr lang="pt-BR" sz="1600"/>
              <a:t>A responsabilidades em promover a unidade na igreja. </a:t>
            </a:r>
          </a:p>
          <a:p>
            <a:r>
              <a:rPr lang="pt-BR" sz="1600"/>
              <a:t>A vitória de Cristo enriqueceu seu povo.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r="40851" b="2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0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O que a graça representa na vida dos crentes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D29D8F6-18A0-4372-B2F7-401078F44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7925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869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Os dons na igreja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19530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FFFFFF"/>
                </a:solidFill>
              </a:rPr>
              <a:t>Firmeza doutrinária </a:t>
            </a:r>
          </a:p>
          <a:p>
            <a:r>
              <a:rPr lang="pt-BR" sz="1700">
                <a:solidFill>
                  <a:srgbClr val="FFFFFF"/>
                </a:solidFill>
              </a:rPr>
              <a:t>Crescimento espiritual </a:t>
            </a:r>
          </a:p>
          <a:p>
            <a:r>
              <a:rPr lang="pt-BR" sz="1700">
                <a:solidFill>
                  <a:srgbClr val="FFFFFF"/>
                </a:solidFill>
              </a:rPr>
              <a:t>Unidade na igreja. </a:t>
            </a:r>
          </a:p>
        </p:txBody>
      </p:sp>
    </p:spTree>
    <p:extLst>
      <p:ext uri="{BB962C8B-B14F-4D97-AF65-F5344CB8AC3E}">
        <p14:creationId xmlns:p14="http://schemas.microsoft.com/office/powerpoint/2010/main" val="190252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A escola de Cristo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6BF4F6-6F03-4DD6-87CA-DD615911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50204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5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398" y="891539"/>
            <a:ext cx="3673601" cy="1346693"/>
          </a:xfrm>
        </p:spPr>
        <p:txBody>
          <a:bodyPr>
            <a:normAutofit/>
          </a:bodyPr>
          <a:lstStyle/>
          <a:p>
            <a:r>
              <a:rPr lang="pt-BR" sz="3500"/>
              <a:t>A triste situação de quem está fora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398" y="2399100"/>
            <a:ext cx="3659233" cy="3645084"/>
          </a:xfrm>
        </p:spPr>
        <p:txBody>
          <a:bodyPr>
            <a:normAutofit/>
          </a:bodyPr>
          <a:lstStyle/>
          <a:p>
            <a:r>
              <a:rPr lang="pt-BR" sz="1700"/>
              <a:t>Viver na vaidade de seus próprios pensamentos</a:t>
            </a:r>
          </a:p>
          <a:p>
            <a:r>
              <a:rPr lang="pt-BR" sz="1700"/>
              <a:t>Ter o entendimento obscurecido </a:t>
            </a:r>
          </a:p>
          <a:p>
            <a:r>
              <a:rPr lang="pt-BR" sz="1700"/>
              <a:t>Ser alheios à vida de Deus </a:t>
            </a:r>
          </a:p>
          <a:p>
            <a:r>
              <a:rPr lang="pt-BR" sz="1700"/>
              <a:t>Viver na ignorância </a:t>
            </a:r>
          </a:p>
          <a:p>
            <a:r>
              <a:rPr lang="pt-BR" sz="1700"/>
              <a:t>Ter Corações endurecidos </a:t>
            </a:r>
          </a:p>
          <a:p>
            <a:r>
              <a:rPr lang="pt-BR" sz="1700"/>
              <a:t>Entregar-se à dissolução</a:t>
            </a:r>
          </a:p>
          <a:p>
            <a:r>
              <a:rPr lang="pt-BR" sz="1700"/>
              <a:t>Entregar-se à avidez para cometer todo tipo de impureza.</a:t>
            </a:r>
          </a:p>
        </p:txBody>
      </p:sp>
      <p:pic>
        <p:nvPicPr>
          <p:cNvPr id="1026" name="Picture 2" descr="a sad situation | Like the picture please like my FBpage 2 w… | Flickr">
            <a:extLst>
              <a:ext uri="{FF2B5EF4-FFF2-40B4-BE49-F238E27FC236}">
                <a16:creationId xmlns:a16="http://schemas.microsoft.com/office/drawing/2014/main" id="{AB2F13F4-DC4F-4862-A8EB-37D7CC9E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31558" b="-1"/>
          <a:stretch/>
        </p:blipFill>
        <p:spPr bwMode="auto">
          <a:xfrm>
            <a:off x="4914247" y="891540"/>
            <a:ext cx="4229753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reathwork for Transformation – Maha Rose Center for Healing ...">
            <a:extLst>
              <a:ext uri="{FF2B5EF4-FFF2-40B4-BE49-F238E27FC236}">
                <a16:creationId xmlns:a16="http://schemas.microsoft.com/office/drawing/2014/main" id="{BE4D0BD8-C81D-44E7-B84F-1D36066AB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9235"/>
          <a:stretch/>
        </p:blipFill>
        <p:spPr bwMode="auto">
          <a:xfrm>
            <a:off x="20" y="10"/>
            <a:ext cx="9141598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6190" y="4535424"/>
            <a:ext cx="3374136" cy="161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b="1"/>
              <a:t>A vida transformada pelo poder do evangelho é a evidência de ser parte de uma igreja (corpo de Cristo).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76777" y="4592474"/>
            <a:ext cx="846287" cy="847206"/>
            <a:chOff x="8183879" y="1000124"/>
            <a:chExt cx="1562267" cy="1172973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684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Apresentação na tela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O que é Cristianismo </vt:lpstr>
      <vt:lpstr>A riqueza da igreja </vt:lpstr>
      <vt:lpstr>O que a graça representa na vida dos crentes</vt:lpstr>
      <vt:lpstr>Os dons na igreja</vt:lpstr>
      <vt:lpstr>A escola de Cristo</vt:lpstr>
      <vt:lpstr>A triste situação de quem está fora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2020-04-22T13:40:09Z</dcterms:created>
  <dcterms:modified xsi:type="dcterms:W3CDTF">2020-04-22T13:40:14Z</dcterms:modified>
</cp:coreProperties>
</file>