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04AFE7-BEC5-46A7-A714-F3881095385F}" v="22" dt="2020-04-22T15:31:39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60" y="10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tair Miranda" userId="3ef78b2d3ce68fef" providerId="LiveId" clId="{6004AFE7-BEC5-46A7-A714-F3881095385F}"/>
    <pc:docChg chg="custSel mod addSld delSld modSld">
      <pc:chgData name="Valtair Miranda" userId="3ef78b2d3ce68fef" providerId="LiveId" clId="{6004AFE7-BEC5-46A7-A714-F3881095385F}" dt="2020-04-22T15:31:46.850" v="384" actId="47"/>
      <pc:docMkLst>
        <pc:docMk/>
      </pc:docMkLst>
      <pc:sldChg chg="del">
        <pc:chgData name="Valtair Miranda" userId="3ef78b2d3ce68fef" providerId="LiveId" clId="{6004AFE7-BEC5-46A7-A714-F3881095385F}" dt="2020-04-22T15:19:05.710" v="17" actId="47"/>
        <pc:sldMkLst>
          <pc:docMk/>
          <pc:sldMk cId="1259264945" sldId="256"/>
        </pc:sldMkLst>
      </pc:sldChg>
      <pc:sldChg chg="addSp delSp modSp mod setBg setClrOvrMap">
        <pc:chgData name="Valtair Miranda" userId="3ef78b2d3ce68fef" providerId="LiveId" clId="{6004AFE7-BEC5-46A7-A714-F3881095385F}" dt="2020-04-22T15:21:55.173" v="28" actId="26606"/>
        <pc:sldMkLst>
          <pc:docMk/>
          <pc:sldMk cId="2099616413" sldId="257"/>
        </pc:sldMkLst>
        <pc:spChg chg="del">
          <ac:chgData name="Valtair Miranda" userId="3ef78b2d3ce68fef" providerId="LiveId" clId="{6004AFE7-BEC5-46A7-A714-F3881095385F}" dt="2020-04-22T15:19:25.626" v="21" actId="478"/>
          <ac:spMkLst>
            <pc:docMk/>
            <pc:sldMk cId="2099616413" sldId="257"/>
            <ac:spMk id="2" creationId="{00000000-0000-0000-0000-000000000000}"/>
          </ac:spMkLst>
        </pc:spChg>
        <pc:spChg chg="mod ord">
          <ac:chgData name="Valtair Miranda" userId="3ef78b2d3ce68fef" providerId="LiveId" clId="{6004AFE7-BEC5-46A7-A714-F3881095385F}" dt="2020-04-22T15:21:55.173" v="28" actId="26606"/>
          <ac:spMkLst>
            <pc:docMk/>
            <pc:sldMk cId="2099616413" sldId="257"/>
            <ac:spMk id="3" creationId="{00000000-0000-0000-0000-000000000000}"/>
          </ac:spMkLst>
        </pc:spChg>
        <pc:spChg chg="add del mod">
          <ac:chgData name="Valtair Miranda" userId="3ef78b2d3ce68fef" providerId="LiveId" clId="{6004AFE7-BEC5-46A7-A714-F3881095385F}" dt="2020-04-22T15:19:30.656" v="22" actId="478"/>
          <ac:spMkLst>
            <pc:docMk/>
            <pc:sldMk cId="2099616413" sldId="257"/>
            <ac:spMk id="5" creationId="{2CFC8B9C-0BDA-4255-8D3B-FE785A3EA5E4}"/>
          </ac:spMkLst>
        </pc:spChg>
        <pc:spChg chg="add">
          <ac:chgData name="Valtair Miranda" userId="3ef78b2d3ce68fef" providerId="LiveId" clId="{6004AFE7-BEC5-46A7-A714-F3881095385F}" dt="2020-04-22T15:21:55.173" v="28" actId="26606"/>
          <ac:spMkLst>
            <pc:docMk/>
            <pc:sldMk cId="2099616413" sldId="257"/>
            <ac:spMk id="75" creationId="{9B76D444-2756-434F-AE61-96D69830C13E}"/>
          </ac:spMkLst>
        </pc:spChg>
        <pc:spChg chg="add">
          <ac:chgData name="Valtair Miranda" userId="3ef78b2d3ce68fef" providerId="LiveId" clId="{6004AFE7-BEC5-46A7-A714-F3881095385F}" dt="2020-04-22T15:21:55.173" v="28" actId="26606"/>
          <ac:spMkLst>
            <pc:docMk/>
            <pc:sldMk cId="2099616413" sldId="257"/>
            <ac:spMk id="77" creationId="{A27B6159-7734-4564-9E0F-C4BC43C36E52}"/>
          </ac:spMkLst>
        </pc:spChg>
        <pc:picChg chg="add del">
          <ac:chgData name="Valtair Miranda" userId="3ef78b2d3ce68fef" providerId="LiveId" clId="{6004AFE7-BEC5-46A7-A714-F3881095385F}" dt="2020-04-22T15:20:46.811" v="24" actId="478"/>
          <ac:picMkLst>
            <pc:docMk/>
            <pc:sldMk cId="2099616413" sldId="257"/>
            <ac:picMk id="1026" creationId="{FA2E52F3-C12C-4AC6-BCA9-5FDC42F1DF2E}"/>
          </ac:picMkLst>
        </pc:picChg>
        <pc:picChg chg="add del">
          <ac:chgData name="Valtair Miranda" userId="3ef78b2d3ce68fef" providerId="LiveId" clId="{6004AFE7-BEC5-46A7-A714-F3881095385F}" dt="2020-04-22T15:21:45.148" v="26" actId="478"/>
          <ac:picMkLst>
            <pc:docMk/>
            <pc:sldMk cId="2099616413" sldId="257"/>
            <ac:picMk id="1028" creationId="{A2FFD5C5-26FE-4E04-91F5-8EC17B55B74F}"/>
          </ac:picMkLst>
        </pc:picChg>
        <pc:picChg chg="add mod">
          <ac:chgData name="Valtair Miranda" userId="3ef78b2d3ce68fef" providerId="LiveId" clId="{6004AFE7-BEC5-46A7-A714-F3881095385F}" dt="2020-04-22T15:21:55.173" v="28" actId="26606"/>
          <ac:picMkLst>
            <pc:docMk/>
            <pc:sldMk cId="2099616413" sldId="257"/>
            <ac:picMk id="1030" creationId="{94761612-BDBA-48B2-8571-BEF1B9F2B122}"/>
          </ac:picMkLst>
        </pc:picChg>
        <pc:cxnChg chg="add">
          <ac:chgData name="Valtair Miranda" userId="3ef78b2d3ce68fef" providerId="LiveId" clId="{6004AFE7-BEC5-46A7-A714-F3881095385F}" dt="2020-04-22T15:21:55.173" v="28" actId="26606"/>
          <ac:cxnSpMkLst>
            <pc:docMk/>
            <pc:sldMk cId="2099616413" sldId="257"/>
            <ac:cxnSpMk id="79" creationId="{E2FFB46B-05BC-4950-B18A-9593FDAE6ED7}"/>
          </ac:cxnSpMkLst>
        </pc:cxnChg>
      </pc:sldChg>
      <pc:sldChg chg="addSp delSp modSp mod setBg setClrOvrMap">
        <pc:chgData name="Valtair Miranda" userId="3ef78b2d3ce68fef" providerId="LiveId" clId="{6004AFE7-BEC5-46A7-A714-F3881095385F}" dt="2020-04-22T15:22:40.202" v="41" actId="26606"/>
        <pc:sldMkLst>
          <pc:docMk/>
          <pc:sldMk cId="2921215585" sldId="258"/>
        </pc:sldMkLst>
        <pc:spChg chg="mod">
          <ac:chgData name="Valtair Miranda" userId="3ef78b2d3ce68fef" providerId="LiveId" clId="{6004AFE7-BEC5-46A7-A714-F3881095385F}" dt="2020-04-22T15:22:40.202" v="41" actId="26606"/>
          <ac:spMkLst>
            <pc:docMk/>
            <pc:sldMk cId="2921215585" sldId="258"/>
            <ac:spMk id="2" creationId="{00000000-0000-0000-0000-000000000000}"/>
          </ac:spMkLst>
        </pc:spChg>
        <pc:spChg chg="mod">
          <ac:chgData name="Valtair Miranda" userId="3ef78b2d3ce68fef" providerId="LiveId" clId="{6004AFE7-BEC5-46A7-A714-F3881095385F}" dt="2020-04-22T15:22:40.202" v="41" actId="26606"/>
          <ac:spMkLst>
            <pc:docMk/>
            <pc:sldMk cId="2921215585" sldId="258"/>
            <ac:spMk id="3" creationId="{00000000-0000-0000-0000-000000000000}"/>
          </ac:spMkLst>
        </pc:spChg>
        <pc:spChg chg="add">
          <ac:chgData name="Valtair Miranda" userId="3ef78b2d3ce68fef" providerId="LiveId" clId="{6004AFE7-BEC5-46A7-A714-F3881095385F}" dt="2020-04-22T15:22:40.202" v="41" actId="26606"/>
          <ac:spMkLst>
            <pc:docMk/>
            <pc:sldMk cId="2921215585" sldId="258"/>
            <ac:spMk id="8" creationId="{87A57295-2710-4920-B99A-4D1FA03A62BD}"/>
          </ac:spMkLst>
        </pc:spChg>
        <pc:spChg chg="add">
          <ac:chgData name="Valtair Miranda" userId="3ef78b2d3ce68fef" providerId="LiveId" clId="{6004AFE7-BEC5-46A7-A714-F3881095385F}" dt="2020-04-22T15:22:40.202" v="41" actId="26606"/>
          <ac:spMkLst>
            <pc:docMk/>
            <pc:sldMk cId="2921215585" sldId="258"/>
            <ac:spMk id="10" creationId="{78067929-4D33-4306-9E2F-67C49CDDB5DE}"/>
          </ac:spMkLst>
        </pc:spChg>
        <pc:picChg chg="del">
          <ac:chgData name="Valtair Miranda" userId="3ef78b2d3ce68fef" providerId="LiveId" clId="{6004AFE7-BEC5-46A7-A714-F3881095385F}" dt="2020-04-22T15:22:35.828" v="40" actId="478"/>
          <ac:picMkLst>
            <pc:docMk/>
            <pc:sldMk cId="2921215585" sldId="258"/>
            <ac:picMk id="1026" creationId="{00000000-0000-0000-0000-000000000000}"/>
          </ac:picMkLst>
        </pc:picChg>
        <pc:cxnChg chg="add">
          <ac:chgData name="Valtair Miranda" userId="3ef78b2d3ce68fef" providerId="LiveId" clId="{6004AFE7-BEC5-46A7-A714-F3881095385F}" dt="2020-04-22T15:22:40.202" v="41" actId="26606"/>
          <ac:cxnSpMkLst>
            <pc:docMk/>
            <pc:sldMk cId="2921215585" sldId="258"/>
            <ac:cxnSpMk id="12" creationId="{2D72A2C9-F3CA-4216-8BAD-FA4C970C3C4E}"/>
          </ac:cxnSpMkLst>
        </pc:cxnChg>
      </pc:sldChg>
      <pc:sldChg chg="addSp modSp mod setBg setClrOvrMap">
        <pc:chgData name="Valtair Miranda" userId="3ef78b2d3ce68fef" providerId="LiveId" clId="{6004AFE7-BEC5-46A7-A714-F3881095385F}" dt="2020-04-22T15:25:10.572" v="134" actId="26606"/>
        <pc:sldMkLst>
          <pc:docMk/>
          <pc:sldMk cId="32341852" sldId="259"/>
        </pc:sldMkLst>
        <pc:spChg chg="mod">
          <ac:chgData name="Valtair Miranda" userId="3ef78b2d3ce68fef" providerId="LiveId" clId="{6004AFE7-BEC5-46A7-A714-F3881095385F}" dt="2020-04-22T15:25:10.572" v="134" actId="26606"/>
          <ac:spMkLst>
            <pc:docMk/>
            <pc:sldMk cId="32341852" sldId="259"/>
            <ac:spMk id="2" creationId="{00000000-0000-0000-0000-000000000000}"/>
          </ac:spMkLst>
        </pc:spChg>
        <pc:spChg chg="mod">
          <ac:chgData name="Valtair Miranda" userId="3ef78b2d3ce68fef" providerId="LiveId" clId="{6004AFE7-BEC5-46A7-A714-F3881095385F}" dt="2020-04-22T15:25:10.572" v="134" actId="26606"/>
          <ac:spMkLst>
            <pc:docMk/>
            <pc:sldMk cId="32341852" sldId="259"/>
            <ac:spMk id="3" creationId="{00000000-0000-0000-0000-000000000000}"/>
          </ac:spMkLst>
        </pc:spChg>
        <pc:spChg chg="add">
          <ac:chgData name="Valtair Miranda" userId="3ef78b2d3ce68fef" providerId="LiveId" clId="{6004AFE7-BEC5-46A7-A714-F3881095385F}" dt="2020-04-22T15:25:10.572" v="134" actId="26606"/>
          <ac:spMkLst>
            <pc:docMk/>
            <pc:sldMk cId="32341852" sldId="259"/>
            <ac:spMk id="71" creationId="{9B76D444-2756-434F-AE61-96D69830C13E}"/>
          </ac:spMkLst>
        </pc:spChg>
        <pc:spChg chg="add">
          <ac:chgData name="Valtair Miranda" userId="3ef78b2d3ce68fef" providerId="LiveId" clId="{6004AFE7-BEC5-46A7-A714-F3881095385F}" dt="2020-04-22T15:25:10.572" v="134" actId="26606"/>
          <ac:spMkLst>
            <pc:docMk/>
            <pc:sldMk cId="32341852" sldId="259"/>
            <ac:spMk id="73" creationId="{A27B6159-7734-4564-9E0F-C4BC43C36E52}"/>
          </ac:spMkLst>
        </pc:spChg>
        <pc:picChg chg="add mod ord">
          <ac:chgData name="Valtair Miranda" userId="3ef78b2d3ce68fef" providerId="LiveId" clId="{6004AFE7-BEC5-46A7-A714-F3881095385F}" dt="2020-04-22T15:25:10.572" v="134" actId="26606"/>
          <ac:picMkLst>
            <pc:docMk/>
            <pc:sldMk cId="32341852" sldId="259"/>
            <ac:picMk id="4098" creationId="{71FA5B97-4C6D-42B2-8584-6F9A0C96D165}"/>
          </ac:picMkLst>
        </pc:picChg>
        <pc:cxnChg chg="add">
          <ac:chgData name="Valtair Miranda" userId="3ef78b2d3ce68fef" providerId="LiveId" clId="{6004AFE7-BEC5-46A7-A714-F3881095385F}" dt="2020-04-22T15:25:10.572" v="134" actId="26606"/>
          <ac:cxnSpMkLst>
            <pc:docMk/>
            <pc:sldMk cId="32341852" sldId="259"/>
            <ac:cxnSpMk id="75" creationId="{E2FFB46B-05BC-4950-B18A-9593FDAE6ED7}"/>
          </ac:cxnSpMkLst>
        </pc:cxnChg>
      </pc:sldChg>
      <pc:sldChg chg="addSp modSp mod setBg setClrOvrMap">
        <pc:chgData name="Valtair Miranda" userId="3ef78b2d3ce68fef" providerId="LiveId" clId="{6004AFE7-BEC5-46A7-A714-F3881095385F}" dt="2020-04-22T15:27:12.159" v="255" actId="26606"/>
        <pc:sldMkLst>
          <pc:docMk/>
          <pc:sldMk cId="2771118371" sldId="260"/>
        </pc:sldMkLst>
        <pc:spChg chg="mod">
          <ac:chgData name="Valtair Miranda" userId="3ef78b2d3ce68fef" providerId="LiveId" clId="{6004AFE7-BEC5-46A7-A714-F3881095385F}" dt="2020-04-22T15:27:12.159" v="255" actId="26606"/>
          <ac:spMkLst>
            <pc:docMk/>
            <pc:sldMk cId="2771118371" sldId="260"/>
            <ac:spMk id="2" creationId="{00000000-0000-0000-0000-000000000000}"/>
          </ac:spMkLst>
        </pc:spChg>
        <pc:spChg chg="mod">
          <ac:chgData name="Valtair Miranda" userId="3ef78b2d3ce68fef" providerId="LiveId" clId="{6004AFE7-BEC5-46A7-A714-F3881095385F}" dt="2020-04-22T15:27:12.159" v="255" actId="26606"/>
          <ac:spMkLst>
            <pc:docMk/>
            <pc:sldMk cId="2771118371" sldId="260"/>
            <ac:spMk id="3" creationId="{00000000-0000-0000-0000-000000000000}"/>
          </ac:spMkLst>
        </pc:spChg>
        <pc:spChg chg="add">
          <ac:chgData name="Valtair Miranda" userId="3ef78b2d3ce68fef" providerId="LiveId" clId="{6004AFE7-BEC5-46A7-A714-F3881095385F}" dt="2020-04-22T15:27:12.159" v="255" actId="26606"/>
          <ac:spMkLst>
            <pc:docMk/>
            <pc:sldMk cId="2771118371" sldId="260"/>
            <ac:spMk id="71" creationId="{C5E6CFF1-2F42-4E10-9A97-F116F46F53FE}"/>
          </ac:spMkLst>
        </pc:spChg>
        <pc:picChg chg="add mod ord">
          <ac:chgData name="Valtair Miranda" userId="3ef78b2d3ce68fef" providerId="LiveId" clId="{6004AFE7-BEC5-46A7-A714-F3881095385F}" dt="2020-04-22T15:27:12.159" v="255" actId="26606"/>
          <ac:picMkLst>
            <pc:docMk/>
            <pc:sldMk cId="2771118371" sldId="260"/>
            <ac:picMk id="5122" creationId="{7A731A48-7F12-42CA-A244-9B51A2C80B37}"/>
          </ac:picMkLst>
        </pc:picChg>
        <pc:cxnChg chg="add">
          <ac:chgData name="Valtair Miranda" userId="3ef78b2d3ce68fef" providerId="LiveId" clId="{6004AFE7-BEC5-46A7-A714-F3881095385F}" dt="2020-04-22T15:27:12.159" v="255" actId="26606"/>
          <ac:cxnSpMkLst>
            <pc:docMk/>
            <pc:sldMk cId="2771118371" sldId="260"/>
            <ac:cxnSpMk id="73" creationId="{67182200-4859-4C8D-BCBB-55B245C28BA3}"/>
          </ac:cxnSpMkLst>
        </pc:cxnChg>
      </pc:sldChg>
      <pc:sldChg chg="addSp modSp mod setBg setClrOvrMap">
        <pc:chgData name="Valtair Miranda" userId="3ef78b2d3ce68fef" providerId="LiveId" clId="{6004AFE7-BEC5-46A7-A714-F3881095385F}" dt="2020-04-22T15:29:55.045" v="303" actId="26606"/>
        <pc:sldMkLst>
          <pc:docMk/>
          <pc:sldMk cId="3257957036" sldId="261"/>
        </pc:sldMkLst>
        <pc:spChg chg="mod">
          <ac:chgData name="Valtair Miranda" userId="3ef78b2d3ce68fef" providerId="LiveId" clId="{6004AFE7-BEC5-46A7-A714-F3881095385F}" dt="2020-04-22T15:29:55.045" v="303" actId="26606"/>
          <ac:spMkLst>
            <pc:docMk/>
            <pc:sldMk cId="3257957036" sldId="261"/>
            <ac:spMk id="2" creationId="{00000000-0000-0000-0000-000000000000}"/>
          </ac:spMkLst>
        </pc:spChg>
        <pc:spChg chg="mod">
          <ac:chgData name="Valtair Miranda" userId="3ef78b2d3ce68fef" providerId="LiveId" clId="{6004AFE7-BEC5-46A7-A714-F3881095385F}" dt="2020-04-22T15:29:55.045" v="303" actId="26606"/>
          <ac:spMkLst>
            <pc:docMk/>
            <pc:sldMk cId="3257957036" sldId="261"/>
            <ac:spMk id="3" creationId="{00000000-0000-0000-0000-000000000000}"/>
          </ac:spMkLst>
        </pc:spChg>
        <pc:spChg chg="add">
          <ac:chgData name="Valtair Miranda" userId="3ef78b2d3ce68fef" providerId="LiveId" clId="{6004AFE7-BEC5-46A7-A714-F3881095385F}" dt="2020-04-22T15:29:55.045" v="303" actId="26606"/>
          <ac:spMkLst>
            <pc:docMk/>
            <pc:sldMk cId="3257957036" sldId="261"/>
            <ac:spMk id="8" creationId="{AD72D4D1-076F-49D3-9889-EFC4F6D7CA66}"/>
          </ac:spMkLst>
        </pc:spChg>
        <pc:cxnChg chg="add">
          <ac:chgData name="Valtair Miranda" userId="3ef78b2d3ce68fef" providerId="LiveId" clId="{6004AFE7-BEC5-46A7-A714-F3881095385F}" dt="2020-04-22T15:29:55.045" v="303" actId="26606"/>
          <ac:cxnSpMkLst>
            <pc:docMk/>
            <pc:sldMk cId="3257957036" sldId="261"/>
            <ac:cxnSpMk id="10" creationId="{2D72A2C9-F3CA-4216-8BAD-FA4C970C3C4E}"/>
          </ac:cxnSpMkLst>
        </pc:cxnChg>
      </pc:sldChg>
      <pc:sldChg chg="addSp modSp mod setBg setClrOvrMap">
        <pc:chgData name="Valtair Miranda" userId="3ef78b2d3ce68fef" providerId="LiveId" clId="{6004AFE7-BEC5-46A7-A714-F3881095385F}" dt="2020-04-22T15:31:39.781" v="383" actId="14100"/>
        <pc:sldMkLst>
          <pc:docMk/>
          <pc:sldMk cId="2649133062" sldId="262"/>
        </pc:sldMkLst>
        <pc:spChg chg="mod">
          <ac:chgData name="Valtair Miranda" userId="3ef78b2d3ce68fef" providerId="LiveId" clId="{6004AFE7-BEC5-46A7-A714-F3881095385F}" dt="2020-04-22T15:30:46.201" v="378" actId="26606"/>
          <ac:spMkLst>
            <pc:docMk/>
            <pc:sldMk cId="2649133062" sldId="262"/>
            <ac:spMk id="2" creationId="{00000000-0000-0000-0000-000000000000}"/>
          </ac:spMkLst>
        </pc:spChg>
        <pc:spChg chg="mod">
          <ac:chgData name="Valtair Miranda" userId="3ef78b2d3ce68fef" providerId="LiveId" clId="{6004AFE7-BEC5-46A7-A714-F3881095385F}" dt="2020-04-22T15:30:46.201" v="378" actId="26606"/>
          <ac:spMkLst>
            <pc:docMk/>
            <pc:sldMk cId="2649133062" sldId="262"/>
            <ac:spMk id="3" creationId="{00000000-0000-0000-0000-000000000000}"/>
          </ac:spMkLst>
        </pc:spChg>
        <pc:spChg chg="add">
          <ac:chgData name="Valtair Miranda" userId="3ef78b2d3ce68fef" providerId="LiveId" clId="{6004AFE7-BEC5-46A7-A714-F3881095385F}" dt="2020-04-22T15:30:46.201" v="378" actId="26606"/>
          <ac:spMkLst>
            <pc:docMk/>
            <pc:sldMk cId="2649133062" sldId="262"/>
            <ac:spMk id="8" creationId="{4E65CDE2-194C-4A17-9E3C-017E8A8970E2}"/>
          </ac:spMkLst>
        </pc:spChg>
        <pc:picChg chg="add mod">
          <ac:chgData name="Valtair Miranda" userId="3ef78b2d3ce68fef" providerId="LiveId" clId="{6004AFE7-BEC5-46A7-A714-F3881095385F}" dt="2020-04-22T15:31:39.781" v="383" actId="14100"/>
          <ac:picMkLst>
            <pc:docMk/>
            <pc:sldMk cId="2649133062" sldId="262"/>
            <ac:picMk id="6146" creationId="{BFCF77EB-5317-44AF-84AB-CF29753B8361}"/>
          </ac:picMkLst>
        </pc:picChg>
        <pc:cxnChg chg="add">
          <ac:chgData name="Valtair Miranda" userId="3ef78b2d3ce68fef" providerId="LiveId" clId="{6004AFE7-BEC5-46A7-A714-F3881095385F}" dt="2020-04-22T15:30:46.201" v="378" actId="26606"/>
          <ac:cxnSpMkLst>
            <pc:docMk/>
            <pc:sldMk cId="2649133062" sldId="262"/>
            <ac:cxnSpMk id="10" creationId="{F2AE495E-2AAF-4BC1-87A5-331009D82896}"/>
          </ac:cxnSpMkLst>
        </pc:cxnChg>
      </pc:sldChg>
      <pc:sldChg chg="del">
        <pc:chgData name="Valtair Miranda" userId="3ef78b2d3ce68fef" providerId="LiveId" clId="{6004AFE7-BEC5-46A7-A714-F3881095385F}" dt="2020-04-22T15:31:46.850" v="384" actId="47"/>
        <pc:sldMkLst>
          <pc:docMk/>
          <pc:sldMk cId="1187084858" sldId="263"/>
        </pc:sldMkLst>
      </pc:sldChg>
      <pc:sldChg chg="add">
        <pc:chgData name="Valtair Miranda" userId="3ef78b2d3ce68fef" providerId="LiveId" clId="{6004AFE7-BEC5-46A7-A714-F3881095385F}" dt="2020-04-22T15:18:07.501" v="0"/>
        <pc:sldMkLst>
          <pc:docMk/>
          <pc:sldMk cId="2547985530" sldId="264"/>
        </pc:sldMkLst>
      </pc:sldChg>
      <pc:sldChg chg="addSp delSp modSp add mod">
        <pc:chgData name="Valtair Miranda" userId="3ef78b2d3ce68fef" providerId="LiveId" clId="{6004AFE7-BEC5-46A7-A714-F3881095385F}" dt="2020-04-22T15:19:03.240" v="16" actId="1076"/>
        <pc:sldMkLst>
          <pc:docMk/>
          <pc:sldMk cId="3375643063" sldId="265"/>
        </pc:sldMkLst>
        <pc:spChg chg="mod">
          <ac:chgData name="Valtair Miranda" userId="3ef78b2d3ce68fef" providerId="LiveId" clId="{6004AFE7-BEC5-46A7-A714-F3881095385F}" dt="2020-04-22T15:19:03.240" v="16" actId="1076"/>
          <ac:spMkLst>
            <pc:docMk/>
            <pc:sldMk cId="3375643063" sldId="265"/>
            <ac:spMk id="6" creationId="{E2252A1E-D77C-4524-A8B9-C30684EB5368}"/>
          </ac:spMkLst>
        </pc:spChg>
        <pc:spChg chg="mod">
          <ac:chgData name="Valtair Miranda" userId="3ef78b2d3ce68fef" providerId="LiveId" clId="{6004AFE7-BEC5-46A7-A714-F3881095385F}" dt="2020-04-22T15:18:48.749" v="11" actId="1076"/>
          <ac:spMkLst>
            <pc:docMk/>
            <pc:sldMk cId="3375643063" sldId="265"/>
            <ac:spMk id="3078" creationId="{FF8B2C22-079A-4B44-A131-672761B8159E}"/>
          </ac:spMkLst>
        </pc:spChg>
        <pc:picChg chg="add mod">
          <ac:chgData name="Valtair Miranda" userId="3ef78b2d3ce68fef" providerId="LiveId" clId="{6004AFE7-BEC5-46A7-A714-F3881095385F}" dt="2020-04-22T15:18:29.235" v="4" actId="1076"/>
          <ac:picMkLst>
            <pc:docMk/>
            <pc:sldMk cId="3375643063" sldId="265"/>
            <ac:picMk id="3" creationId="{DC2656CD-1510-4A99-BE39-BDF25CC7BEE7}"/>
          </ac:picMkLst>
        </pc:picChg>
        <pc:picChg chg="del">
          <ac:chgData name="Valtair Miranda" userId="3ef78b2d3ce68fef" providerId="LiveId" clId="{6004AFE7-BEC5-46A7-A714-F3881095385F}" dt="2020-04-22T15:18:25.320" v="2" actId="478"/>
          <ac:picMkLst>
            <pc:docMk/>
            <pc:sldMk cId="3375643063" sldId="265"/>
            <ac:picMk id="3080" creationId="{350E1538-60D8-4230-8535-573263A2CB3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19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81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28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41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89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39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2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32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68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583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86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A3422-7F43-48BE-9B3C-77B50A3DFDB6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95A0B-1052-41F9-BE6F-500624C63D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2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aixaDeTexto 5">
            <a:extLst>
              <a:ext uri="{FF2B5EF4-FFF2-40B4-BE49-F238E27FC236}">
                <a16:creationId xmlns:a16="http://schemas.microsoft.com/office/drawing/2014/main" id="{14400C82-5BAA-4BC0-B5C6-45DC4B453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5929313"/>
            <a:ext cx="157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EBD 1</a:t>
            </a:r>
          </a:p>
        </p:txBody>
      </p:sp>
      <p:pic>
        <p:nvPicPr>
          <p:cNvPr id="2051" name="Imagem 11" descr="Convicção.jpg">
            <a:extLst>
              <a:ext uri="{FF2B5EF4-FFF2-40B4-BE49-F238E27FC236}">
                <a16:creationId xmlns:a16="http://schemas.microsoft.com/office/drawing/2014/main" id="{D1254324-7C0C-4477-B122-A6F9E823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638675"/>
            <a:ext cx="3325812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m 13" descr="CBB.jpg">
            <a:extLst>
              <a:ext uri="{FF2B5EF4-FFF2-40B4-BE49-F238E27FC236}">
                <a16:creationId xmlns:a16="http://schemas.microsoft.com/office/drawing/2014/main" id="{FA66548D-5860-4480-A4C1-8B5840586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5013325"/>
            <a:ext cx="13684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m 3">
            <a:extLst>
              <a:ext uri="{FF2B5EF4-FFF2-40B4-BE49-F238E27FC236}">
                <a16:creationId xmlns:a16="http://schemas.microsoft.com/office/drawing/2014/main" id="{73309DB2-9A48-4E37-83AB-48E51581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69900"/>
            <a:ext cx="90360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2673681-06C1-4DA6-BC79-D7B8CF3339F1}"/>
              </a:ext>
            </a:extLst>
          </p:cNvPr>
          <p:cNvSpPr txBox="1"/>
          <p:nvPr/>
        </p:nvSpPr>
        <p:spPr>
          <a:xfrm>
            <a:off x="1835150" y="620713"/>
            <a:ext cx="9540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>
                <a:solidFill>
                  <a:schemeClr val="tx2">
                    <a:lumMod val="75000"/>
                  </a:schemeClr>
                </a:solidFill>
              </a:rPr>
              <a:t>Revista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98F745D-60BE-4AFC-9089-5E23CB7AF388}"/>
              </a:ext>
            </a:extLst>
          </p:cNvPr>
          <p:cNvSpPr txBox="1"/>
          <p:nvPr/>
        </p:nvSpPr>
        <p:spPr>
          <a:xfrm>
            <a:off x="5857875" y="2781300"/>
            <a:ext cx="27114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>
                <a:solidFill>
                  <a:schemeClr val="tx2">
                    <a:lumMod val="75000"/>
                  </a:schemeClr>
                </a:solidFill>
              </a:rPr>
              <a:t>Escola Bíblica Dominical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8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1" descr="Convicção.jpg">
            <a:extLst>
              <a:ext uri="{FF2B5EF4-FFF2-40B4-BE49-F238E27FC236}">
                <a16:creationId xmlns:a16="http://schemas.microsoft.com/office/drawing/2014/main" id="{8A997722-06CC-420D-BB60-B7E33310B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786438"/>
            <a:ext cx="1785938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13" descr="CBB.jpg">
            <a:extLst>
              <a:ext uri="{FF2B5EF4-FFF2-40B4-BE49-F238E27FC236}">
                <a16:creationId xmlns:a16="http://schemas.microsoft.com/office/drawing/2014/main" id="{A859681A-E208-4156-B81E-6087E6F28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843588"/>
            <a:ext cx="10096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uxograma: Entrada Manual 3">
            <a:extLst>
              <a:ext uri="{FF2B5EF4-FFF2-40B4-BE49-F238E27FC236}">
                <a16:creationId xmlns:a16="http://schemas.microsoft.com/office/drawing/2014/main" id="{77621717-7E8D-4F00-8EF8-EFC9542BF6F9}"/>
              </a:ext>
            </a:extLst>
          </p:cNvPr>
          <p:cNvSpPr/>
          <p:nvPr/>
        </p:nvSpPr>
        <p:spPr>
          <a:xfrm>
            <a:off x="4456113" y="476250"/>
            <a:ext cx="4024312" cy="857250"/>
          </a:xfrm>
          <a:prstGeom prst="flowChartManualIn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highlight>
                <a:srgbClr val="C0C0C0"/>
              </a:highlight>
            </a:endParaRPr>
          </a:p>
        </p:txBody>
      </p:sp>
      <p:sp>
        <p:nvSpPr>
          <p:cNvPr id="11" name="Fluxograma: Entrada Manual 10">
            <a:extLst>
              <a:ext uri="{FF2B5EF4-FFF2-40B4-BE49-F238E27FC236}">
                <a16:creationId xmlns:a16="http://schemas.microsoft.com/office/drawing/2014/main" id="{44E05BCD-33B0-440D-8980-091593499500}"/>
              </a:ext>
            </a:extLst>
          </p:cNvPr>
          <p:cNvSpPr/>
          <p:nvPr/>
        </p:nvSpPr>
        <p:spPr>
          <a:xfrm rot="10800000">
            <a:off x="3892550" y="1093788"/>
            <a:ext cx="4022725" cy="1014412"/>
          </a:xfrm>
          <a:prstGeom prst="flowChartManualInpu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highlight>
                <a:srgbClr val="C0C0C0"/>
              </a:highlight>
            </a:endParaRPr>
          </a:p>
        </p:txBody>
      </p:sp>
      <p:sp>
        <p:nvSpPr>
          <p:cNvPr id="3078" name="CaixaDeTexto 4">
            <a:extLst>
              <a:ext uri="{FF2B5EF4-FFF2-40B4-BE49-F238E27FC236}">
                <a16:creationId xmlns:a16="http://schemas.microsoft.com/office/drawing/2014/main" id="{FF8B2C22-079A-4B44-A131-672761B81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885" y="1013179"/>
            <a:ext cx="35333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sz="1800" b="1" dirty="0"/>
              <a:t>A Carta aos Colossenses: A Prática do viver cristão</a:t>
            </a:r>
            <a:endParaRPr lang="pt-BR" altLang="pt-BR" sz="1800" b="1" dirty="0">
              <a:latin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252A1E-D77C-4524-A8B9-C30684EB5368}"/>
              </a:ext>
            </a:extLst>
          </p:cNvPr>
          <p:cNvSpPr txBox="1"/>
          <p:nvPr/>
        </p:nvSpPr>
        <p:spPr>
          <a:xfrm>
            <a:off x="1729172" y="3083903"/>
            <a:ext cx="53054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Texto bíblico: Colossenses 3 e 4   </a:t>
            </a:r>
          </a:p>
          <a:p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Texto áureo: Colossenses 4.19</a:t>
            </a:r>
            <a:r>
              <a:rPr lang="pt-BR" sz="2400" b="1" dirty="0"/>
              <a:t>		</a:t>
            </a:r>
          </a:p>
          <a:p>
            <a:endParaRPr lang="pt-BR" sz="2400" b="1" dirty="0"/>
          </a:p>
        </p:txBody>
      </p:sp>
      <p:pic>
        <p:nvPicPr>
          <p:cNvPr id="3081" name="Imagem 11">
            <a:extLst>
              <a:ext uri="{FF2B5EF4-FFF2-40B4-BE49-F238E27FC236}">
                <a16:creationId xmlns:a16="http://schemas.microsoft.com/office/drawing/2014/main" id="{B2B4A579-185F-402E-AA79-32F62887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5830888"/>
            <a:ext cx="269557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C2656CD-1510-4A99-BE39-BDF25CC7B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330" cy="31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New Eagle Nest Constructed In North Park; County Enacts ...">
            <a:extLst>
              <a:ext uri="{FF2B5EF4-FFF2-40B4-BE49-F238E27FC236}">
                <a16:creationId xmlns:a16="http://schemas.microsoft.com/office/drawing/2014/main" id="{94761612-BDBA-48B2-8571-BEF1B9F2B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 r="-1" b="4778"/>
          <a:stretch/>
        </p:blipFill>
        <p:spPr bwMode="auto">
          <a:xfrm>
            <a:off x="240030" y="320040"/>
            <a:ext cx="8661654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84982" y="5009083"/>
            <a:ext cx="5232654" cy="13459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500">
                <a:solidFill>
                  <a:schemeClr val="bg1"/>
                </a:solidFill>
              </a:rPr>
              <a:t>Deus nos deu asas em Cristo para que não possamos chafurdar na lama.</a:t>
            </a:r>
          </a:p>
          <a:p>
            <a:endParaRPr lang="pt-BR" sz="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16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" y="465745"/>
            <a:ext cx="83439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894027"/>
            <a:ext cx="2620771" cy="4782873"/>
          </a:xfrm>
        </p:spPr>
        <p:txBody>
          <a:bodyPr>
            <a:normAutofit/>
          </a:bodyPr>
          <a:lstStyle/>
          <a:p>
            <a:pPr algn="r"/>
            <a:br>
              <a:rPr lang="pt-BR" sz="3700">
                <a:solidFill>
                  <a:schemeClr val="bg1"/>
                </a:solidFill>
              </a:rPr>
            </a:br>
            <a:r>
              <a:rPr lang="pt-BR" sz="3700">
                <a:solidFill>
                  <a:schemeClr val="bg1"/>
                </a:solidFill>
              </a:rPr>
              <a:t>As implicações do viver em Cristo</a:t>
            </a:r>
            <a:br>
              <a:rPr lang="pt-BR" sz="3700">
                <a:solidFill>
                  <a:schemeClr val="bg1"/>
                </a:solidFill>
              </a:rPr>
            </a:br>
            <a:endParaRPr lang="pt-BR" sz="370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32024" y="894027"/>
            <a:ext cx="4783326" cy="4782873"/>
          </a:xfrm>
        </p:spPr>
        <p:txBody>
          <a:bodyPr anchor="ctr">
            <a:normAutofit/>
          </a:bodyPr>
          <a:lstStyle/>
          <a:p>
            <a:r>
              <a:rPr lang="pt-BR" sz="2100">
                <a:solidFill>
                  <a:schemeClr val="bg1"/>
                </a:solidFill>
              </a:rPr>
              <a:t>Para viver o “novo”, o “velho” tem que morrer. </a:t>
            </a:r>
          </a:p>
          <a:p>
            <a:r>
              <a:rPr lang="pt-BR" sz="2100">
                <a:solidFill>
                  <a:schemeClr val="bg1"/>
                </a:solidFill>
              </a:rPr>
              <a:t>Não existe “test drive” de cruz. </a:t>
            </a:r>
          </a:p>
          <a:p>
            <a:r>
              <a:rPr lang="pt-BR" sz="2100">
                <a:solidFill>
                  <a:schemeClr val="bg1"/>
                </a:solidFill>
              </a:rPr>
              <a:t>Existem coisas que tem que morrer em nossas vidas, para que a beleza de Cristo apareça. </a:t>
            </a:r>
          </a:p>
        </p:txBody>
      </p:sp>
    </p:spTree>
    <p:extLst>
      <p:ext uri="{BB962C8B-B14F-4D97-AF65-F5344CB8AC3E}">
        <p14:creationId xmlns:p14="http://schemas.microsoft.com/office/powerpoint/2010/main" val="2921215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hristian Relationship and Dating. - Bibiana Ossai. - Medium">
            <a:extLst>
              <a:ext uri="{FF2B5EF4-FFF2-40B4-BE49-F238E27FC236}">
                <a16:creationId xmlns:a16="http://schemas.microsoft.com/office/drawing/2014/main" id="{71FA5B97-4C6D-42B2-8584-6F9A0C96D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7" r="-1" b="28473"/>
          <a:stretch/>
        </p:blipFill>
        <p:spPr bwMode="auto">
          <a:xfrm>
            <a:off x="240030" y="320040"/>
            <a:ext cx="8661654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anchor="ctr">
            <a:normAutofit/>
          </a:bodyPr>
          <a:lstStyle/>
          <a:p>
            <a:r>
              <a:rPr lang="pt-BR" sz="2100">
                <a:solidFill>
                  <a:schemeClr val="bg1"/>
                </a:solidFill>
              </a:rPr>
              <a:t>Os relacionamentos cristãos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84982" y="5009083"/>
            <a:ext cx="5232654" cy="1345997"/>
          </a:xfrm>
        </p:spPr>
        <p:txBody>
          <a:bodyPr anchor="ctr">
            <a:normAutofit/>
          </a:bodyPr>
          <a:lstStyle/>
          <a:p>
            <a:r>
              <a:rPr lang="pt-BR" sz="1500">
                <a:solidFill>
                  <a:schemeClr val="bg1"/>
                </a:solidFill>
              </a:rPr>
              <a:t>Somos seres criados por Deus para se relacionar. </a:t>
            </a:r>
          </a:p>
          <a:p>
            <a:r>
              <a:rPr lang="pt-BR" sz="1500">
                <a:solidFill>
                  <a:schemeClr val="bg1"/>
                </a:solidFill>
              </a:rPr>
              <a:t>Jesus veio para restaurar nossos relacionamentos. </a:t>
            </a:r>
          </a:p>
          <a:p>
            <a:r>
              <a:rPr lang="pt-BR" sz="1500">
                <a:solidFill>
                  <a:schemeClr val="bg1"/>
                </a:solidFill>
              </a:rPr>
              <a:t>Toda relação deve ser pautada pelo respeito.</a:t>
            </a:r>
          </a:p>
        </p:txBody>
      </p:sp>
    </p:spTree>
    <p:extLst>
      <p:ext uri="{BB962C8B-B14F-4D97-AF65-F5344CB8AC3E}">
        <p14:creationId xmlns:p14="http://schemas.microsoft.com/office/powerpoint/2010/main" val="32341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he prayers God can't say no to | Angelus News">
            <a:extLst>
              <a:ext uri="{FF2B5EF4-FFF2-40B4-BE49-F238E27FC236}">
                <a16:creationId xmlns:a16="http://schemas.microsoft.com/office/drawing/2014/main" id="{7A731A48-7F12-42CA-A244-9B51A2C80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6917" b="-2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65862"/>
            <a:ext cx="2484873" cy="4726276"/>
          </a:xfrm>
        </p:spPr>
        <p:txBody>
          <a:bodyPr>
            <a:normAutofit/>
          </a:bodyPr>
          <a:lstStyle/>
          <a:p>
            <a:pPr algn="r"/>
            <a:r>
              <a:rPr lang="pt-BR" sz="3500">
                <a:solidFill>
                  <a:srgbClr val="FFFFFF"/>
                </a:solidFill>
              </a:rPr>
              <a:t>A oração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66534" y="1065862"/>
            <a:ext cx="4308514" cy="4726276"/>
          </a:xfrm>
        </p:spPr>
        <p:txBody>
          <a:bodyPr anchor="ctr">
            <a:normAutofit/>
          </a:bodyPr>
          <a:lstStyle/>
          <a:p>
            <a:r>
              <a:rPr lang="pt-BR" sz="1700">
                <a:solidFill>
                  <a:srgbClr val="FFFFFF"/>
                </a:solidFill>
              </a:rPr>
              <a:t>A prática da oração não pode ser negligenciada. </a:t>
            </a:r>
          </a:p>
          <a:p>
            <a:r>
              <a:rPr lang="pt-BR" sz="1700">
                <a:solidFill>
                  <a:srgbClr val="FFFFFF"/>
                </a:solidFill>
              </a:rPr>
              <a:t>Os afazeres não podem nos afastar de Deus.</a:t>
            </a:r>
          </a:p>
          <a:p>
            <a:r>
              <a:rPr lang="pt-BR" sz="1700">
                <a:solidFill>
                  <a:srgbClr val="FFFFFF"/>
                </a:solidFill>
              </a:rPr>
              <a:t>Oração não pode se tornar algo mecânico.</a:t>
            </a:r>
          </a:p>
        </p:txBody>
      </p:sp>
    </p:spTree>
    <p:extLst>
      <p:ext uri="{BB962C8B-B14F-4D97-AF65-F5344CB8AC3E}">
        <p14:creationId xmlns:p14="http://schemas.microsoft.com/office/powerpoint/2010/main" val="2771118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Os servos de Deus</a:t>
            </a:r>
            <a:endParaRPr lang="pt-B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pt-BR" sz="2100" dirty="0" err="1"/>
              <a:t>Tíquico</a:t>
            </a:r>
            <a:r>
              <a:rPr lang="pt-BR" sz="2100" dirty="0"/>
              <a:t>, ministro fiel e cooperador no serviço do Senhor. </a:t>
            </a:r>
          </a:p>
          <a:p>
            <a:r>
              <a:rPr lang="pt-BR" sz="2100" dirty="0"/>
              <a:t>Onésimo, fiel e amado irmão conhecido deles. </a:t>
            </a:r>
          </a:p>
          <a:p>
            <a:r>
              <a:rPr lang="pt-BR" sz="2100" dirty="0"/>
              <a:t>Aristarco, companheiro de prisão. </a:t>
            </a:r>
          </a:p>
          <a:p>
            <a:r>
              <a:rPr lang="pt-BR" sz="2100" dirty="0"/>
              <a:t>Marcos, primo de Barnabé, alguém para ser recebido. </a:t>
            </a:r>
          </a:p>
          <a:p>
            <a:r>
              <a:rPr lang="pt-BR" sz="2100" dirty="0"/>
              <a:t>Jesus, chamado Justo, cooperador em favor do Reino de Deus. </a:t>
            </a:r>
          </a:p>
        </p:txBody>
      </p:sp>
    </p:spTree>
    <p:extLst>
      <p:ext uri="{BB962C8B-B14F-4D97-AF65-F5344CB8AC3E}">
        <p14:creationId xmlns:p14="http://schemas.microsoft.com/office/powerpoint/2010/main" val="3257957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65CDE2-194C-4A17-9E3C-017E8A897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No campo da interpessoalidade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r>
              <a:rPr lang="pt-BR" sz="2100">
                <a:solidFill>
                  <a:srgbClr val="FFFFFF"/>
                </a:solidFill>
              </a:rPr>
              <a:t>Profunda compaixão </a:t>
            </a:r>
          </a:p>
          <a:p>
            <a:r>
              <a:rPr lang="pt-BR" sz="2100">
                <a:solidFill>
                  <a:srgbClr val="FFFFFF"/>
                </a:solidFill>
              </a:rPr>
              <a:t>Bondade </a:t>
            </a:r>
          </a:p>
          <a:p>
            <a:r>
              <a:rPr lang="pt-BR" sz="2100">
                <a:solidFill>
                  <a:srgbClr val="FFFFFF"/>
                </a:solidFill>
              </a:rPr>
              <a:t>Humildade</a:t>
            </a:r>
          </a:p>
          <a:p>
            <a:r>
              <a:rPr lang="pt-BR" sz="2100">
                <a:solidFill>
                  <a:srgbClr val="FFFFFF"/>
                </a:solidFill>
              </a:rPr>
              <a:t>Mansidão</a:t>
            </a:r>
          </a:p>
          <a:p>
            <a:r>
              <a:rPr lang="pt-BR" sz="2100">
                <a:solidFill>
                  <a:srgbClr val="FFFFFF"/>
                </a:solidFill>
              </a:rPr>
              <a:t>Paciência</a:t>
            </a:r>
          </a:p>
          <a:p>
            <a:r>
              <a:rPr lang="pt-BR" sz="2100">
                <a:solidFill>
                  <a:srgbClr val="FFFFFF"/>
                </a:solidFill>
              </a:rPr>
              <a:t>Tolerância </a:t>
            </a:r>
          </a:p>
          <a:p>
            <a:r>
              <a:rPr lang="pt-BR" sz="2100">
                <a:solidFill>
                  <a:srgbClr val="FFFFFF"/>
                </a:solidFill>
              </a:rPr>
              <a:t>Perdão</a:t>
            </a:r>
          </a:p>
          <a:p>
            <a:r>
              <a:rPr lang="pt-BR" sz="2100">
                <a:solidFill>
                  <a:srgbClr val="FFFFFF"/>
                </a:solidFill>
              </a:rPr>
              <a:t>Amor</a:t>
            </a:r>
          </a:p>
          <a:p>
            <a:r>
              <a:rPr lang="pt-BR" sz="2100">
                <a:solidFill>
                  <a:srgbClr val="FFFFFF"/>
                </a:solidFill>
              </a:rPr>
              <a:t>Paz</a:t>
            </a:r>
          </a:p>
          <a:p>
            <a:r>
              <a:rPr lang="pt-BR" sz="2100">
                <a:solidFill>
                  <a:srgbClr val="FFFFFF"/>
                </a:solidFill>
              </a:rPr>
              <a:t>Gratidão.</a:t>
            </a:r>
          </a:p>
        </p:txBody>
      </p:sp>
      <p:pic>
        <p:nvPicPr>
          <p:cNvPr id="6146" name="Picture 2" descr="Você tem bom relacionamento interpessoal? – Dom Graphein Instituto ...">
            <a:extLst>
              <a:ext uri="{FF2B5EF4-FFF2-40B4-BE49-F238E27FC236}">
                <a16:creationId xmlns:a16="http://schemas.microsoft.com/office/drawing/2014/main" id="{BFCF77EB-5317-44AF-84AB-CF29753B8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308907"/>
            <a:ext cx="5505730" cy="35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33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218</Words>
  <Application>Microsoft Office PowerPoint</Application>
  <PresentationFormat>Apresentação na tela (4:3)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1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 As implicações do viver em Cristo </vt:lpstr>
      <vt:lpstr>Os relacionamentos cristãos</vt:lpstr>
      <vt:lpstr>A oração</vt:lpstr>
      <vt:lpstr>Os servos de Deus</vt:lpstr>
      <vt:lpstr>No campo da interpessoalidade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Valtair Miranda</dc:creator>
  <cp:lastModifiedBy>Valtair Miranda</cp:lastModifiedBy>
  <cp:revision>1</cp:revision>
  <dcterms:created xsi:type="dcterms:W3CDTF">2020-04-22T15:30:46Z</dcterms:created>
  <dcterms:modified xsi:type="dcterms:W3CDTF">2020-04-22T15:31:49Z</dcterms:modified>
</cp:coreProperties>
</file>