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>
      <p:cViewPr varScale="1">
        <p:scale>
          <a:sx n="72" d="100"/>
          <a:sy n="72" d="100"/>
        </p:scale>
        <p:origin x="5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01FA5064-6C21-4695-B595-633B9D2930A9}"/>
    <pc:docChg chg="undo custSel modSld">
      <pc:chgData name="Valtair Miranda" userId="3ef78b2d3ce68fef" providerId="LiveId" clId="{01FA5064-6C21-4695-B595-633B9D2930A9}" dt="2020-08-02T18:37:07.168" v="1049" actId="14100"/>
      <pc:docMkLst>
        <pc:docMk/>
      </pc:docMkLst>
      <pc:sldChg chg="addSp delSp modSp mod">
        <pc:chgData name="Valtair Miranda" userId="3ef78b2d3ce68fef" providerId="LiveId" clId="{01FA5064-6C21-4695-B595-633B9D2930A9}" dt="2020-08-02T18:29:53.200" v="1036" actId="14100"/>
        <pc:sldMkLst>
          <pc:docMk/>
          <pc:sldMk cId="403848683" sldId="257"/>
        </pc:sldMkLst>
        <pc:spChg chg="mod">
          <ac:chgData name="Valtair Miranda" userId="3ef78b2d3ce68fef" providerId="LiveId" clId="{01FA5064-6C21-4695-B595-633B9D2930A9}" dt="2020-08-02T15:48:32.763" v="82" actId="20577"/>
          <ac:spMkLst>
            <pc:docMk/>
            <pc:sldMk cId="403848683" sldId="257"/>
            <ac:spMk id="2" creationId="{00000000-0000-0000-0000-000000000000}"/>
          </ac:spMkLst>
        </pc:spChg>
        <pc:spChg chg="mod">
          <ac:chgData name="Valtair Miranda" userId="3ef78b2d3ce68fef" providerId="LiveId" clId="{01FA5064-6C21-4695-B595-633B9D2930A9}" dt="2020-08-02T15:49:37.381" v="276" actId="20577"/>
          <ac:spMkLst>
            <pc:docMk/>
            <pc:sldMk cId="403848683" sldId="257"/>
            <ac:spMk id="4" creationId="{00000000-0000-0000-0000-000000000000}"/>
          </ac:spMkLst>
        </pc:spChg>
        <pc:picChg chg="add del">
          <ac:chgData name="Valtair Miranda" userId="3ef78b2d3ce68fef" providerId="LiveId" clId="{01FA5064-6C21-4695-B595-633B9D2930A9}" dt="2020-08-02T15:58:50.039" v="1033"/>
          <ac:picMkLst>
            <pc:docMk/>
            <pc:sldMk cId="403848683" sldId="257"/>
            <ac:picMk id="3" creationId="{6AAEE8B5-2CEB-4F04-8409-EA536DB03C7B}"/>
          </ac:picMkLst>
        </pc:picChg>
        <pc:picChg chg="add del mod">
          <ac:chgData name="Valtair Miranda" userId="3ef78b2d3ce68fef" providerId="LiveId" clId="{01FA5064-6C21-4695-B595-633B9D2930A9}" dt="2020-08-02T18:29:53.200" v="1036" actId="14100"/>
          <ac:picMkLst>
            <pc:docMk/>
            <pc:sldMk cId="403848683" sldId="257"/>
            <ac:picMk id="1026" creationId="{87D0CE35-8FB2-4EA1-9198-84246C21EF79}"/>
          </ac:picMkLst>
        </pc:picChg>
      </pc:sldChg>
      <pc:sldChg chg="modSp mod">
        <pc:chgData name="Valtair Miranda" userId="3ef78b2d3ce68fef" providerId="LiveId" clId="{01FA5064-6C21-4695-B595-633B9D2930A9}" dt="2020-08-02T18:30:44.339" v="1037" actId="14826"/>
        <pc:sldMkLst>
          <pc:docMk/>
          <pc:sldMk cId="1691458614" sldId="258"/>
        </pc:sldMkLst>
        <pc:spChg chg="mod">
          <ac:chgData name="Valtair Miranda" userId="3ef78b2d3ce68fef" providerId="LiveId" clId="{01FA5064-6C21-4695-B595-633B9D2930A9}" dt="2020-08-02T15:50:02.131" v="294" actId="20577"/>
          <ac:spMkLst>
            <pc:docMk/>
            <pc:sldMk cId="1691458614" sldId="258"/>
            <ac:spMk id="2" creationId="{00000000-0000-0000-0000-000000000000}"/>
          </ac:spMkLst>
        </pc:spChg>
        <pc:spChg chg="mod">
          <ac:chgData name="Valtair Miranda" userId="3ef78b2d3ce68fef" providerId="LiveId" clId="{01FA5064-6C21-4695-B595-633B9D2930A9}" dt="2020-08-02T15:51:13.156" v="537" actId="20577"/>
          <ac:spMkLst>
            <pc:docMk/>
            <pc:sldMk cId="1691458614" sldId="258"/>
            <ac:spMk id="3" creationId="{00000000-0000-0000-0000-000000000000}"/>
          </ac:spMkLst>
        </pc:spChg>
        <pc:picChg chg="mod">
          <ac:chgData name="Valtair Miranda" userId="3ef78b2d3ce68fef" providerId="LiveId" clId="{01FA5064-6C21-4695-B595-633B9D2930A9}" dt="2020-08-02T18:30:44.339" v="1037" actId="14826"/>
          <ac:picMkLst>
            <pc:docMk/>
            <pc:sldMk cId="1691458614" sldId="258"/>
            <ac:picMk id="4" creationId="{783CEE29-C812-4992-B1F2-5B66B1DCACA6}"/>
          </ac:picMkLst>
        </pc:picChg>
      </pc:sldChg>
      <pc:sldChg chg="modSp mod">
        <pc:chgData name="Valtair Miranda" userId="3ef78b2d3ce68fef" providerId="LiveId" clId="{01FA5064-6C21-4695-B595-633B9D2930A9}" dt="2020-08-02T18:32:46.779" v="1040" actId="14100"/>
        <pc:sldMkLst>
          <pc:docMk/>
          <pc:sldMk cId="3108485945" sldId="259"/>
        </pc:sldMkLst>
        <pc:spChg chg="mod">
          <ac:chgData name="Valtair Miranda" userId="3ef78b2d3ce68fef" providerId="LiveId" clId="{01FA5064-6C21-4695-B595-633B9D2930A9}" dt="2020-08-02T15:51:42.465" v="562" actId="20577"/>
          <ac:spMkLst>
            <pc:docMk/>
            <pc:sldMk cId="3108485945" sldId="259"/>
            <ac:spMk id="2" creationId="{00000000-0000-0000-0000-000000000000}"/>
          </ac:spMkLst>
        </pc:spChg>
        <pc:spChg chg="mod">
          <ac:chgData name="Valtair Miranda" userId="3ef78b2d3ce68fef" providerId="LiveId" clId="{01FA5064-6C21-4695-B595-633B9D2930A9}" dt="2020-08-02T15:53:03.886" v="801" actId="20577"/>
          <ac:spMkLst>
            <pc:docMk/>
            <pc:sldMk cId="3108485945" sldId="259"/>
            <ac:spMk id="6" creationId="{A734C56C-C384-4B4C-8BD9-446A5CFC989D}"/>
          </ac:spMkLst>
        </pc:spChg>
        <pc:picChg chg="mod">
          <ac:chgData name="Valtair Miranda" userId="3ef78b2d3ce68fef" providerId="LiveId" clId="{01FA5064-6C21-4695-B595-633B9D2930A9}" dt="2020-08-02T18:32:46.779" v="1040" actId="14100"/>
          <ac:picMkLst>
            <pc:docMk/>
            <pc:sldMk cId="3108485945" sldId="259"/>
            <ac:picMk id="3074" creationId="{0682F07F-53CF-45DA-BF72-9C1684CDC7AA}"/>
          </ac:picMkLst>
        </pc:picChg>
      </pc:sldChg>
      <pc:sldChg chg="modSp mod">
        <pc:chgData name="Valtair Miranda" userId="3ef78b2d3ce68fef" providerId="LiveId" clId="{01FA5064-6C21-4695-B595-633B9D2930A9}" dt="2020-08-02T18:33:45.991" v="1043" actId="14100"/>
        <pc:sldMkLst>
          <pc:docMk/>
          <pc:sldMk cId="2064524943" sldId="260"/>
        </pc:sldMkLst>
        <pc:spChg chg="mod">
          <ac:chgData name="Valtair Miranda" userId="3ef78b2d3ce68fef" providerId="LiveId" clId="{01FA5064-6C21-4695-B595-633B9D2930A9}" dt="2020-08-02T15:53:11.032" v="814" actId="20577"/>
          <ac:spMkLst>
            <pc:docMk/>
            <pc:sldMk cId="2064524943" sldId="260"/>
            <ac:spMk id="2" creationId="{00000000-0000-0000-0000-000000000000}"/>
          </ac:spMkLst>
        </pc:spChg>
        <pc:spChg chg="mod">
          <ac:chgData name="Valtair Miranda" userId="3ef78b2d3ce68fef" providerId="LiveId" clId="{01FA5064-6C21-4695-B595-633B9D2930A9}" dt="2020-08-02T15:54:44.128" v="982" actId="20577"/>
          <ac:spMkLst>
            <pc:docMk/>
            <pc:sldMk cId="2064524943" sldId="260"/>
            <ac:spMk id="3" creationId="{00000000-0000-0000-0000-000000000000}"/>
          </ac:spMkLst>
        </pc:spChg>
        <pc:picChg chg="mod">
          <ac:chgData name="Valtair Miranda" userId="3ef78b2d3ce68fef" providerId="LiveId" clId="{01FA5064-6C21-4695-B595-633B9D2930A9}" dt="2020-08-02T18:33:45.991" v="1043" actId="14100"/>
          <ac:picMkLst>
            <pc:docMk/>
            <pc:sldMk cId="2064524943" sldId="260"/>
            <ac:picMk id="4098" creationId="{97786391-5640-4B54-AC36-934AE5B3C651}"/>
          </ac:picMkLst>
        </pc:picChg>
      </pc:sldChg>
      <pc:sldChg chg="modSp mod">
        <pc:chgData name="Valtair Miranda" userId="3ef78b2d3ce68fef" providerId="LiveId" clId="{01FA5064-6C21-4695-B595-633B9D2930A9}" dt="2020-08-02T18:36:13.657" v="1046" actId="14100"/>
        <pc:sldMkLst>
          <pc:docMk/>
          <pc:sldMk cId="2265421042" sldId="261"/>
        </pc:sldMkLst>
        <pc:spChg chg="mod">
          <ac:chgData name="Valtair Miranda" userId="3ef78b2d3ce68fef" providerId="LiveId" clId="{01FA5064-6C21-4695-B595-633B9D2930A9}" dt="2020-08-02T15:55:40.750" v="1020" actId="20577"/>
          <ac:spMkLst>
            <pc:docMk/>
            <pc:sldMk cId="2265421042" sldId="261"/>
            <ac:spMk id="2" creationId="{00000000-0000-0000-0000-000000000000}"/>
          </ac:spMkLst>
        </pc:spChg>
        <pc:spChg chg="mod">
          <ac:chgData name="Valtair Miranda" userId="3ef78b2d3ce68fef" providerId="LiveId" clId="{01FA5064-6C21-4695-B595-633B9D2930A9}" dt="2020-08-02T15:56:00.209" v="1027" actId="6549"/>
          <ac:spMkLst>
            <pc:docMk/>
            <pc:sldMk cId="2265421042" sldId="261"/>
            <ac:spMk id="3" creationId="{00000000-0000-0000-0000-000000000000}"/>
          </ac:spMkLst>
        </pc:spChg>
        <pc:picChg chg="mod">
          <ac:chgData name="Valtair Miranda" userId="3ef78b2d3ce68fef" providerId="LiveId" clId="{01FA5064-6C21-4695-B595-633B9D2930A9}" dt="2020-08-02T18:36:13.657" v="1046" actId="14100"/>
          <ac:picMkLst>
            <pc:docMk/>
            <pc:sldMk cId="2265421042" sldId="261"/>
            <ac:picMk id="5122" creationId="{CDA95680-5B53-4A95-8E76-A50D32491F1B}"/>
          </ac:picMkLst>
        </pc:picChg>
      </pc:sldChg>
      <pc:sldChg chg="modSp mod">
        <pc:chgData name="Valtair Miranda" userId="3ef78b2d3ce68fef" providerId="LiveId" clId="{01FA5064-6C21-4695-B595-633B9D2930A9}" dt="2020-08-02T18:37:07.168" v="1049" actId="14100"/>
        <pc:sldMkLst>
          <pc:docMk/>
          <pc:sldMk cId="4291976197" sldId="263"/>
        </pc:sldMkLst>
        <pc:spChg chg="mod">
          <ac:chgData name="Valtair Miranda" userId="3ef78b2d3ce68fef" providerId="LiveId" clId="{01FA5064-6C21-4695-B595-633B9D2930A9}" dt="2020-08-02T15:56:24" v="1029" actId="27636"/>
          <ac:spMkLst>
            <pc:docMk/>
            <pc:sldMk cId="4291976197" sldId="263"/>
            <ac:spMk id="3" creationId="{00000000-0000-0000-0000-000000000000}"/>
          </ac:spMkLst>
        </pc:spChg>
        <pc:picChg chg="mod">
          <ac:chgData name="Valtair Miranda" userId="3ef78b2d3ce68fef" providerId="LiveId" clId="{01FA5064-6C21-4695-B595-633B9D2930A9}" dt="2020-08-02T18:37:07.168" v="1049" actId="14100"/>
          <ac:picMkLst>
            <pc:docMk/>
            <pc:sldMk cId="4291976197" sldId="263"/>
            <ac:picMk id="4" creationId="{00000000-0000-0000-0000-000000000000}"/>
          </ac:picMkLst>
        </pc:picChg>
      </pc:sldChg>
      <pc:sldChg chg="modSp mod">
        <pc:chgData name="Valtair Miranda" userId="3ef78b2d3ce68fef" providerId="LiveId" clId="{01FA5064-6C21-4695-B595-633B9D2930A9}" dt="2020-08-02T15:48:00.907" v="51" actId="20577"/>
        <pc:sldMkLst>
          <pc:docMk/>
          <pc:sldMk cId="0" sldId="265"/>
        </pc:sldMkLst>
        <pc:spChg chg="mod">
          <ac:chgData name="Valtair Miranda" userId="3ef78b2d3ce68fef" providerId="LiveId" clId="{01FA5064-6C21-4695-B595-633B9D2930A9}" dt="2020-08-02T15:48:00.907" v="51" actId="20577"/>
          <ac:spMkLst>
            <pc:docMk/>
            <pc:sldMk cId="0" sldId="265"/>
            <ac:spMk id="6" creationId="{00000000-0000-0000-0000-000000000000}"/>
          </ac:spMkLst>
        </pc:spChg>
        <pc:spChg chg="mod">
          <ac:chgData name="Valtair Miranda" userId="3ef78b2d3ce68fef" providerId="LiveId" clId="{01FA5064-6C21-4695-B595-633B9D2930A9}" dt="2020-08-02T15:47:39.699" v="22" actId="20577"/>
          <ac:spMkLst>
            <pc:docMk/>
            <pc:sldMk cId="0" sldId="265"/>
            <ac:spMk id="3078" creationId="{00000000-0000-0000-0000-000000000000}"/>
          </ac:spMkLst>
        </pc:spChg>
      </pc:sldChg>
    </pc:docChg>
  </pc:docChgLst>
  <pc:docChgLst>
    <pc:chgData name="Valtair Miranda" userId="3ef78b2d3ce68fef" providerId="LiveId" clId="{6E42EABC-CD69-4ACC-BB6D-15BD42720426}"/>
    <pc:docChg chg="undo custSel mod modSld">
      <pc:chgData name="Valtair Miranda" userId="3ef78b2d3ce68fef" providerId="LiveId" clId="{6E42EABC-CD69-4ACC-BB6D-15BD42720426}" dt="2020-04-22T12:49:41.557" v="832" actId="27636"/>
      <pc:docMkLst>
        <pc:docMk/>
      </pc:docMkLst>
      <pc:sldChg chg="addSp delSp modSp mod setBg">
        <pc:chgData name="Valtair Miranda" userId="3ef78b2d3ce68fef" providerId="LiveId" clId="{6E42EABC-CD69-4ACC-BB6D-15BD42720426}" dt="2020-04-22T12:35:09.285" v="146" actId="26606"/>
        <pc:sldMkLst>
          <pc:docMk/>
          <pc:sldMk cId="403848683" sldId="257"/>
        </pc:sldMkLst>
        <pc:spChg chg="mod">
          <ac:chgData name="Valtair Miranda" userId="3ef78b2d3ce68fef" providerId="LiveId" clId="{6E42EABC-CD69-4ACC-BB6D-15BD42720426}" dt="2020-04-22T12:35:09.285" v="146" actId="26606"/>
          <ac:spMkLst>
            <pc:docMk/>
            <pc:sldMk cId="403848683" sldId="257"/>
            <ac:spMk id="2" creationId="{00000000-0000-0000-0000-000000000000}"/>
          </ac:spMkLst>
        </pc:spChg>
        <pc:spChg chg="mod ord">
          <ac:chgData name="Valtair Miranda" userId="3ef78b2d3ce68fef" providerId="LiveId" clId="{6E42EABC-CD69-4ACC-BB6D-15BD42720426}" dt="2020-04-22T12:35:09.285" v="146" actId="26606"/>
          <ac:spMkLst>
            <pc:docMk/>
            <pc:sldMk cId="403848683" sldId="257"/>
            <ac:spMk id="4" creationId="{00000000-0000-0000-0000-000000000000}"/>
          </ac:spMkLst>
        </pc:spChg>
        <pc:picChg chg="add mod">
          <ac:chgData name="Valtair Miranda" userId="3ef78b2d3ce68fef" providerId="LiveId" clId="{6E42EABC-CD69-4ACC-BB6D-15BD42720426}" dt="2020-04-22T12:35:09.285" v="146" actId="26606"/>
          <ac:picMkLst>
            <pc:docMk/>
            <pc:sldMk cId="403848683" sldId="257"/>
            <ac:picMk id="1026" creationId="{87D0CE35-8FB2-4EA1-9198-84246C21EF79}"/>
          </ac:picMkLst>
        </pc:picChg>
        <pc:picChg chg="del">
          <ac:chgData name="Valtair Miranda" userId="3ef78b2d3ce68fef" providerId="LiveId" clId="{6E42EABC-CD69-4ACC-BB6D-15BD42720426}" dt="2020-04-22T12:34:56.719" v="143" actId="478"/>
          <ac:picMkLst>
            <pc:docMk/>
            <pc:sldMk cId="403848683" sldId="257"/>
            <ac:picMk id="5122" creationId="{00000000-0000-0000-0000-000000000000}"/>
          </ac:picMkLst>
        </pc:picChg>
      </pc:sldChg>
      <pc:sldChg chg="addSp delSp modSp mod setBg setClrOvrMap">
        <pc:chgData name="Valtair Miranda" userId="3ef78b2d3ce68fef" providerId="LiveId" clId="{6E42EABC-CD69-4ACC-BB6D-15BD42720426}" dt="2020-04-22T12:38:34.110" v="303" actId="26606"/>
        <pc:sldMkLst>
          <pc:docMk/>
          <pc:sldMk cId="1691458614" sldId="258"/>
        </pc:sldMkLst>
        <pc:spChg chg="mod">
          <ac:chgData name="Valtair Miranda" userId="3ef78b2d3ce68fef" providerId="LiveId" clId="{6E42EABC-CD69-4ACC-BB6D-15BD42720426}" dt="2020-04-22T12:38:34.110" v="303" actId="26606"/>
          <ac:spMkLst>
            <pc:docMk/>
            <pc:sldMk cId="1691458614" sldId="258"/>
            <ac:spMk id="2" creationId="{00000000-0000-0000-0000-000000000000}"/>
          </ac:spMkLst>
        </pc:spChg>
        <pc:spChg chg="mod">
          <ac:chgData name="Valtair Miranda" userId="3ef78b2d3ce68fef" providerId="LiveId" clId="{6E42EABC-CD69-4ACC-BB6D-15BD42720426}" dt="2020-04-22T12:38:34.110" v="303" actId="26606"/>
          <ac:spMkLst>
            <pc:docMk/>
            <pc:sldMk cId="1691458614" sldId="258"/>
            <ac:spMk id="3" creationId="{00000000-0000-0000-0000-000000000000}"/>
          </ac:spMkLst>
        </pc:spChg>
        <pc:spChg chg="add del">
          <ac:chgData name="Valtair Miranda" userId="3ef78b2d3ce68fef" providerId="LiveId" clId="{6E42EABC-CD69-4ACC-BB6D-15BD42720426}" dt="2020-04-22T12:38:34.039" v="302" actId="26606"/>
          <ac:spMkLst>
            <pc:docMk/>
            <pc:sldMk cId="1691458614" sldId="258"/>
            <ac:spMk id="9" creationId="{A81E7530-396C-45F0-92F4-A885648D1631}"/>
          </ac:spMkLst>
        </pc:spChg>
        <pc:spChg chg="add del">
          <ac:chgData name="Valtair Miranda" userId="3ef78b2d3ce68fef" providerId="LiveId" clId="{6E42EABC-CD69-4ACC-BB6D-15BD42720426}" dt="2020-04-22T12:38:34.039" v="302" actId="26606"/>
          <ac:spMkLst>
            <pc:docMk/>
            <pc:sldMk cId="1691458614" sldId="258"/>
            <ac:spMk id="11" creationId="{7316481C-0A49-4796-812B-0D64F063B720}"/>
          </ac:spMkLst>
        </pc:spChg>
        <pc:spChg chg="add del">
          <ac:chgData name="Valtair Miranda" userId="3ef78b2d3ce68fef" providerId="LiveId" clId="{6E42EABC-CD69-4ACC-BB6D-15BD42720426}" dt="2020-04-22T12:38:34.039" v="302" actId="26606"/>
          <ac:spMkLst>
            <pc:docMk/>
            <pc:sldMk cId="1691458614" sldId="258"/>
            <ac:spMk id="13" creationId="{A5271697-90F1-4A23-8EF2-0179F2EAFACB}"/>
          </ac:spMkLst>
        </pc:spChg>
        <pc:spChg chg="add del">
          <ac:chgData name="Valtair Miranda" userId="3ef78b2d3ce68fef" providerId="LiveId" clId="{6E42EABC-CD69-4ACC-BB6D-15BD42720426}" dt="2020-04-22T12:38:34.039" v="302" actId="26606"/>
          <ac:spMkLst>
            <pc:docMk/>
            <pc:sldMk cId="1691458614" sldId="258"/>
            <ac:spMk id="37" creationId="{D9F5512A-48E1-4C07-B75E-3CCC517B6804}"/>
          </ac:spMkLst>
        </pc:spChg>
        <pc:spChg chg="add">
          <ac:chgData name="Valtair Miranda" userId="3ef78b2d3ce68fef" providerId="LiveId" clId="{6E42EABC-CD69-4ACC-BB6D-15BD42720426}" dt="2020-04-22T12:38:34.110" v="303" actId="26606"/>
          <ac:spMkLst>
            <pc:docMk/>
            <pc:sldMk cId="1691458614" sldId="258"/>
            <ac:spMk id="39" creationId="{9AA72BD9-2C5A-4EDC-931F-5AA08EACA0F3}"/>
          </ac:spMkLst>
        </pc:spChg>
        <pc:spChg chg="add">
          <ac:chgData name="Valtair Miranda" userId="3ef78b2d3ce68fef" providerId="LiveId" clId="{6E42EABC-CD69-4ACC-BB6D-15BD42720426}" dt="2020-04-22T12:38:34.110" v="303" actId="26606"/>
          <ac:spMkLst>
            <pc:docMk/>
            <pc:sldMk cId="1691458614" sldId="258"/>
            <ac:spMk id="40" creationId="{DD3981AC-7B61-4947-BCF3-F7AA7FA385B9}"/>
          </ac:spMkLst>
        </pc:spChg>
        <pc:spChg chg="add">
          <ac:chgData name="Valtair Miranda" userId="3ef78b2d3ce68fef" providerId="LiveId" clId="{6E42EABC-CD69-4ACC-BB6D-15BD42720426}" dt="2020-04-22T12:38:34.110" v="303" actId="26606"/>
          <ac:spMkLst>
            <pc:docMk/>
            <pc:sldMk cId="1691458614" sldId="258"/>
            <ac:spMk id="41" creationId="{55D4142C-5077-457F-A6AD-3FECFDB39685}"/>
          </ac:spMkLst>
        </pc:spChg>
        <pc:spChg chg="add">
          <ac:chgData name="Valtair Miranda" userId="3ef78b2d3ce68fef" providerId="LiveId" clId="{6E42EABC-CD69-4ACC-BB6D-15BD42720426}" dt="2020-04-22T12:38:34.110" v="303" actId="26606"/>
          <ac:spMkLst>
            <pc:docMk/>
            <pc:sldMk cId="1691458614" sldId="258"/>
            <ac:spMk id="42" creationId="{7A5F0580-5EE9-419F-96EE-B6529EF6E7D0}"/>
          </ac:spMkLst>
        </pc:spChg>
        <pc:grpChg chg="add del">
          <ac:chgData name="Valtair Miranda" userId="3ef78b2d3ce68fef" providerId="LiveId" clId="{6E42EABC-CD69-4ACC-BB6D-15BD42720426}" dt="2020-04-22T12:38:34.039" v="302" actId="26606"/>
          <ac:grpSpMkLst>
            <pc:docMk/>
            <pc:sldMk cId="1691458614" sldId="258"/>
            <ac:grpSpMk id="15" creationId="{81DE8B58-F373-409E-A253-4380A66091D4}"/>
          </ac:grpSpMkLst>
        </pc:grpChg>
        <pc:picChg chg="add mod ord">
          <ac:chgData name="Valtair Miranda" userId="3ef78b2d3ce68fef" providerId="LiveId" clId="{6E42EABC-CD69-4ACC-BB6D-15BD42720426}" dt="2020-04-22T12:38:34.110" v="303" actId="26606"/>
          <ac:picMkLst>
            <pc:docMk/>
            <pc:sldMk cId="1691458614" sldId="258"/>
            <ac:picMk id="4" creationId="{783CEE29-C812-4992-B1F2-5B66B1DCACA6}"/>
          </ac:picMkLst>
        </pc:picChg>
        <pc:picChg chg="del">
          <ac:chgData name="Valtair Miranda" userId="3ef78b2d3ce68fef" providerId="LiveId" clId="{6E42EABC-CD69-4ACC-BB6D-15BD42720426}" dt="2020-04-22T12:38:03.220" v="299" actId="478"/>
          <ac:picMkLst>
            <pc:docMk/>
            <pc:sldMk cId="1691458614" sldId="258"/>
            <ac:picMk id="2050" creationId="{00000000-0000-0000-0000-000000000000}"/>
          </ac:picMkLst>
        </pc:picChg>
      </pc:sldChg>
      <pc:sldChg chg="addSp delSp modSp mod setBg">
        <pc:chgData name="Valtair Miranda" userId="3ef78b2d3ce68fef" providerId="LiveId" clId="{6E42EABC-CD69-4ACC-BB6D-15BD42720426}" dt="2020-04-22T12:42:56.062" v="495" actId="26606"/>
        <pc:sldMkLst>
          <pc:docMk/>
          <pc:sldMk cId="3108485945" sldId="259"/>
        </pc:sldMkLst>
        <pc:spChg chg="mo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2" creationId="{00000000-0000-0000-0000-000000000000}"/>
          </ac:spMkLst>
        </pc:spChg>
        <pc:spChg chg="add mo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6" creationId="{A734C56C-C384-4B4C-8BD9-446A5CFC989D}"/>
          </ac:spMkLst>
        </pc:spChg>
        <pc:spChg chg="ad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71" creationId="{560AFAAC-EA6C-45A9-9E03-C9C9F0193B4F}"/>
          </ac:spMkLst>
        </pc:spChg>
        <pc:spChg chg="ad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73" creationId="{83549E37-C86B-4401-90BD-D8BF83859F14}"/>
          </ac:spMkLst>
        </pc:spChg>
        <pc:spChg chg="ad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75" creationId="{8A17784E-76D8-4521-A77D-0D2EBB923004}"/>
          </ac:spMkLst>
        </pc:spChg>
        <pc:spChg chg="ad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77" creationId="{C0036C6B-F09C-4EAB-AE02-8D056EE74856}"/>
          </ac:spMkLst>
        </pc:spChg>
        <pc:spChg chg="add">
          <ac:chgData name="Valtair Miranda" userId="3ef78b2d3ce68fef" providerId="LiveId" clId="{6E42EABC-CD69-4ACC-BB6D-15BD42720426}" dt="2020-04-22T12:42:56.062" v="495" actId="26606"/>
          <ac:spMkLst>
            <pc:docMk/>
            <pc:sldMk cId="3108485945" sldId="259"/>
            <ac:spMk id="79" creationId="{FC8D5885-2804-4D3C-BE31-902E4D3279B0}"/>
          </ac:spMkLst>
        </pc:spChg>
        <pc:graphicFrameChg chg="del">
          <ac:chgData name="Valtair Miranda" userId="3ef78b2d3ce68fef" providerId="LiveId" clId="{6E42EABC-CD69-4ACC-BB6D-15BD42720426}" dt="2020-04-22T12:39:25.864" v="319" actId="478"/>
          <ac:graphicFrameMkLst>
            <pc:docMk/>
            <pc:sldMk cId="3108485945" sldId="259"/>
            <ac:graphicFrameMk id="4" creationId="{00000000-0000-0000-0000-000000000000}"/>
          </ac:graphicFrameMkLst>
        </pc:graphicFrameChg>
        <pc:graphicFrameChg chg="del mod">
          <ac:chgData name="Valtair Miranda" userId="3ef78b2d3ce68fef" providerId="LiveId" clId="{6E42EABC-CD69-4ACC-BB6D-15BD42720426}" dt="2020-04-22T12:39:36.409" v="322" actId="478"/>
          <ac:graphicFrameMkLst>
            <pc:docMk/>
            <pc:sldMk cId="3108485945" sldId="259"/>
            <ac:graphicFrameMk id="5" creationId="{00000000-0000-0000-0000-000000000000}"/>
          </ac:graphicFrameMkLst>
        </pc:graphicFrameChg>
        <pc:picChg chg="add mod ord">
          <ac:chgData name="Valtair Miranda" userId="3ef78b2d3ce68fef" providerId="LiveId" clId="{6E42EABC-CD69-4ACC-BB6D-15BD42720426}" dt="2020-04-22T12:42:56.062" v="495" actId="26606"/>
          <ac:picMkLst>
            <pc:docMk/>
            <pc:sldMk cId="3108485945" sldId="259"/>
            <ac:picMk id="3074" creationId="{0682F07F-53CF-45DA-BF72-9C1684CDC7AA}"/>
          </ac:picMkLst>
        </pc:picChg>
        <pc:picChg chg="del">
          <ac:chgData name="Valtair Miranda" userId="3ef78b2d3ce68fef" providerId="LiveId" clId="{6E42EABC-CD69-4ACC-BB6D-15BD42720426}" dt="2020-04-22T12:39:38.311" v="323" actId="478"/>
          <ac:picMkLst>
            <pc:docMk/>
            <pc:sldMk cId="3108485945" sldId="259"/>
            <ac:picMk id="4098" creationId="{00000000-0000-0000-0000-000000000000}"/>
          </ac:picMkLst>
        </pc:picChg>
      </pc:sldChg>
      <pc:sldChg chg="addSp delSp modSp mod setBg setClrOvrMap">
        <pc:chgData name="Valtair Miranda" userId="3ef78b2d3ce68fef" providerId="LiveId" clId="{6E42EABC-CD69-4ACC-BB6D-15BD42720426}" dt="2020-04-22T12:45:21.910" v="588" actId="26606"/>
        <pc:sldMkLst>
          <pc:docMk/>
          <pc:sldMk cId="2064524943" sldId="260"/>
        </pc:sldMkLst>
        <pc:spChg chg="mod">
          <ac:chgData name="Valtair Miranda" userId="3ef78b2d3ce68fef" providerId="LiveId" clId="{6E42EABC-CD69-4ACC-BB6D-15BD42720426}" dt="2020-04-22T12:45:21.910" v="588" actId="26606"/>
          <ac:spMkLst>
            <pc:docMk/>
            <pc:sldMk cId="2064524943" sldId="260"/>
            <ac:spMk id="2" creationId="{00000000-0000-0000-0000-000000000000}"/>
          </ac:spMkLst>
        </pc:spChg>
        <pc:spChg chg="mod">
          <ac:chgData name="Valtair Miranda" userId="3ef78b2d3ce68fef" providerId="LiveId" clId="{6E42EABC-CD69-4ACC-BB6D-15BD42720426}" dt="2020-04-22T12:45:21.910" v="588" actId="26606"/>
          <ac:spMkLst>
            <pc:docMk/>
            <pc:sldMk cId="2064524943" sldId="260"/>
            <ac:spMk id="3" creationId="{00000000-0000-0000-0000-000000000000}"/>
          </ac:spMkLst>
        </pc:spChg>
        <pc:spChg chg="add del">
          <ac:chgData name="Valtair Miranda" userId="3ef78b2d3ce68fef" providerId="LiveId" clId="{6E42EABC-CD69-4ACC-BB6D-15BD42720426}" dt="2020-04-22T12:45:21.855" v="587" actId="26606"/>
          <ac:spMkLst>
            <pc:docMk/>
            <pc:sldMk cId="2064524943" sldId="260"/>
            <ac:spMk id="71" creationId="{9AA72BD9-2C5A-4EDC-931F-5AA08EACA0F3}"/>
          </ac:spMkLst>
        </pc:spChg>
        <pc:spChg chg="add del">
          <ac:chgData name="Valtair Miranda" userId="3ef78b2d3ce68fef" providerId="LiveId" clId="{6E42EABC-CD69-4ACC-BB6D-15BD42720426}" dt="2020-04-22T12:45:21.855" v="587" actId="26606"/>
          <ac:spMkLst>
            <pc:docMk/>
            <pc:sldMk cId="2064524943" sldId="260"/>
            <ac:spMk id="73" creationId="{DD3981AC-7B61-4947-BCF3-F7AA7FA385B9}"/>
          </ac:spMkLst>
        </pc:spChg>
        <pc:spChg chg="add del">
          <ac:chgData name="Valtair Miranda" userId="3ef78b2d3ce68fef" providerId="LiveId" clId="{6E42EABC-CD69-4ACC-BB6D-15BD42720426}" dt="2020-04-22T12:45:21.855" v="587" actId="26606"/>
          <ac:spMkLst>
            <pc:docMk/>
            <pc:sldMk cId="2064524943" sldId="260"/>
            <ac:spMk id="75" creationId="{55D4142C-5077-457F-A6AD-3FECFDB39685}"/>
          </ac:spMkLst>
        </pc:spChg>
        <pc:spChg chg="add del">
          <ac:chgData name="Valtair Miranda" userId="3ef78b2d3ce68fef" providerId="LiveId" clId="{6E42EABC-CD69-4ACC-BB6D-15BD42720426}" dt="2020-04-22T12:45:21.855" v="587" actId="26606"/>
          <ac:spMkLst>
            <pc:docMk/>
            <pc:sldMk cId="2064524943" sldId="260"/>
            <ac:spMk id="77" creationId="{7A5F0580-5EE9-419F-96EE-B6529EF6E7D0}"/>
          </ac:spMkLst>
        </pc:spChg>
        <pc:spChg chg="add">
          <ac:chgData name="Valtair Miranda" userId="3ef78b2d3ce68fef" providerId="LiveId" clId="{6E42EABC-CD69-4ACC-BB6D-15BD42720426}" dt="2020-04-22T12:45:21.910" v="588" actId="26606"/>
          <ac:spMkLst>
            <pc:docMk/>
            <pc:sldMk cId="2064524943" sldId="260"/>
            <ac:spMk id="4101" creationId="{569C1A01-6FB5-43CE-ADCC-936728ACAC0D}"/>
          </ac:spMkLst>
        </pc:spChg>
        <pc:picChg chg="del">
          <ac:chgData name="Valtair Miranda" userId="3ef78b2d3ce68fef" providerId="LiveId" clId="{6E42EABC-CD69-4ACC-BB6D-15BD42720426}" dt="2020-04-22T12:44:43.388" v="584" actId="478"/>
          <ac:picMkLst>
            <pc:docMk/>
            <pc:sldMk cId="2064524943" sldId="260"/>
            <ac:picMk id="3074" creationId="{00000000-0000-0000-0000-000000000000}"/>
          </ac:picMkLst>
        </pc:picChg>
        <pc:picChg chg="add mod ord">
          <ac:chgData name="Valtair Miranda" userId="3ef78b2d3ce68fef" providerId="LiveId" clId="{6E42EABC-CD69-4ACC-BB6D-15BD42720426}" dt="2020-04-22T12:45:21.910" v="588" actId="26606"/>
          <ac:picMkLst>
            <pc:docMk/>
            <pc:sldMk cId="2064524943" sldId="260"/>
            <ac:picMk id="4098" creationId="{97786391-5640-4B54-AC36-934AE5B3C651}"/>
          </ac:picMkLst>
        </pc:picChg>
        <pc:picChg chg="add">
          <ac:chgData name="Valtair Miranda" userId="3ef78b2d3ce68fef" providerId="LiveId" clId="{6E42EABC-CD69-4ACC-BB6D-15BD42720426}" dt="2020-04-22T12:45:21.910" v="588" actId="26606"/>
          <ac:picMkLst>
            <pc:docMk/>
            <pc:sldMk cId="2064524943" sldId="260"/>
            <ac:picMk id="4100" creationId="{EE09A529-E47C-4634-BB98-0A9526C372B4}"/>
          </ac:picMkLst>
        </pc:picChg>
      </pc:sldChg>
      <pc:sldChg chg="addSp delSp modSp mod setBg">
        <pc:chgData name="Valtair Miranda" userId="3ef78b2d3ce68fef" providerId="LiveId" clId="{6E42EABC-CD69-4ACC-BB6D-15BD42720426}" dt="2020-04-22T12:48:09.199" v="781" actId="26606"/>
        <pc:sldMkLst>
          <pc:docMk/>
          <pc:sldMk cId="2265421042" sldId="261"/>
        </pc:sldMkLst>
        <pc:spChg chg="mod">
          <ac:chgData name="Valtair Miranda" userId="3ef78b2d3ce68fef" providerId="LiveId" clId="{6E42EABC-CD69-4ACC-BB6D-15BD42720426}" dt="2020-04-22T12:48:09.199" v="781" actId="26606"/>
          <ac:spMkLst>
            <pc:docMk/>
            <pc:sldMk cId="2265421042" sldId="261"/>
            <ac:spMk id="2" creationId="{00000000-0000-0000-0000-000000000000}"/>
          </ac:spMkLst>
        </pc:spChg>
        <pc:spChg chg="mod ord">
          <ac:chgData name="Valtair Miranda" userId="3ef78b2d3ce68fef" providerId="LiveId" clId="{6E42EABC-CD69-4ACC-BB6D-15BD42720426}" dt="2020-04-22T12:48:09.199" v="781" actId="26606"/>
          <ac:spMkLst>
            <pc:docMk/>
            <pc:sldMk cId="2265421042" sldId="261"/>
            <ac:spMk id="3" creationId="{00000000-0000-0000-0000-000000000000}"/>
          </ac:spMkLst>
        </pc:spChg>
        <pc:spChg chg="add">
          <ac:chgData name="Valtair Miranda" userId="3ef78b2d3ce68fef" providerId="LiveId" clId="{6E42EABC-CD69-4ACC-BB6D-15BD42720426}" dt="2020-04-22T12:48:09.199" v="781" actId="26606"/>
          <ac:spMkLst>
            <pc:docMk/>
            <pc:sldMk cId="2265421042" sldId="261"/>
            <ac:spMk id="71" creationId="{4E2ED6F9-63C3-4A8D-9BB4-1EA62533B672}"/>
          </ac:spMkLst>
        </pc:spChg>
        <pc:spChg chg="add">
          <ac:chgData name="Valtair Miranda" userId="3ef78b2d3ce68fef" providerId="LiveId" clId="{6E42EABC-CD69-4ACC-BB6D-15BD42720426}" dt="2020-04-22T12:48:09.199" v="781" actId="26606"/>
          <ac:spMkLst>
            <pc:docMk/>
            <pc:sldMk cId="2265421042" sldId="261"/>
            <ac:spMk id="73" creationId="{6D72081E-AD41-4FBB-B02B-698A68DBCA5E}"/>
          </ac:spMkLst>
        </pc:spChg>
        <pc:spChg chg="add">
          <ac:chgData name="Valtair Miranda" userId="3ef78b2d3ce68fef" providerId="LiveId" clId="{6E42EABC-CD69-4ACC-BB6D-15BD42720426}" dt="2020-04-22T12:48:09.199" v="781" actId="26606"/>
          <ac:spMkLst>
            <pc:docMk/>
            <pc:sldMk cId="2265421042" sldId="261"/>
            <ac:spMk id="75" creationId="{716248AD-805F-41BF-9B57-FC53E5B32F98}"/>
          </ac:spMkLst>
        </pc:spChg>
        <pc:spChg chg="add">
          <ac:chgData name="Valtair Miranda" userId="3ef78b2d3ce68fef" providerId="LiveId" clId="{6E42EABC-CD69-4ACC-BB6D-15BD42720426}" dt="2020-04-22T12:48:09.199" v="781" actId="26606"/>
          <ac:spMkLst>
            <pc:docMk/>
            <pc:sldMk cId="2265421042" sldId="261"/>
            <ac:spMk id="77" creationId="{1F82758F-B2B3-4F0A-BB90-4BFFEDD166D6}"/>
          </ac:spMkLst>
        </pc:spChg>
        <pc:picChg chg="del">
          <ac:chgData name="Valtair Miranda" userId="3ef78b2d3ce68fef" providerId="LiveId" clId="{6E42EABC-CD69-4ACC-BB6D-15BD42720426}" dt="2020-04-22T12:47:33.167" v="779" actId="478"/>
          <ac:picMkLst>
            <pc:docMk/>
            <pc:sldMk cId="2265421042" sldId="261"/>
            <ac:picMk id="1026" creationId="{00000000-0000-0000-0000-000000000000}"/>
          </ac:picMkLst>
        </pc:picChg>
        <pc:picChg chg="add mod">
          <ac:chgData name="Valtair Miranda" userId="3ef78b2d3ce68fef" providerId="LiveId" clId="{6E42EABC-CD69-4ACC-BB6D-15BD42720426}" dt="2020-04-22T12:48:09.199" v="781" actId="26606"/>
          <ac:picMkLst>
            <pc:docMk/>
            <pc:sldMk cId="2265421042" sldId="261"/>
            <ac:picMk id="5122" creationId="{CDA95680-5B53-4A95-8E76-A50D32491F1B}"/>
          </ac:picMkLst>
        </pc:picChg>
      </pc:sldChg>
      <pc:sldChg chg="addSp delSp modSp mod setBg setClrOvrMap">
        <pc:chgData name="Valtair Miranda" userId="3ef78b2d3ce68fef" providerId="LiveId" clId="{6E42EABC-CD69-4ACC-BB6D-15BD42720426}" dt="2020-04-22T12:49:41.557" v="832" actId="27636"/>
        <pc:sldMkLst>
          <pc:docMk/>
          <pc:sldMk cId="4291976197" sldId="263"/>
        </pc:sldMkLst>
        <pc:spChg chg="mod">
          <ac:chgData name="Valtair Miranda" userId="3ef78b2d3ce68fef" providerId="LiveId" clId="{6E42EABC-CD69-4ACC-BB6D-15BD42720426}" dt="2020-04-22T12:49:41.557" v="832" actId="27636"/>
          <ac:spMkLst>
            <pc:docMk/>
            <pc:sldMk cId="4291976197" sldId="263"/>
            <ac:spMk id="3" creationId="{00000000-0000-0000-0000-000000000000}"/>
          </ac:spMkLst>
        </pc:spChg>
        <pc:spChg chg="del">
          <ac:chgData name="Valtair Miranda" userId="3ef78b2d3ce68fef" providerId="LiveId" clId="{6E42EABC-CD69-4ACC-BB6D-15BD42720426}" dt="2020-04-22T12:49:01.450" v="817" actId="478"/>
          <ac:spMkLst>
            <pc:docMk/>
            <pc:sldMk cId="4291976197" sldId="263"/>
            <ac:spMk id="5" creationId="{00000000-0000-0000-0000-000000000000}"/>
          </ac:spMkLst>
        </pc:spChg>
        <pc:spChg chg="add">
          <ac:chgData name="Valtair Miranda" userId="3ef78b2d3ce68fef" providerId="LiveId" clId="{6E42EABC-CD69-4ACC-BB6D-15BD42720426}" dt="2020-04-22T12:49:31.929" v="820" actId="26606"/>
          <ac:spMkLst>
            <pc:docMk/>
            <pc:sldMk cId="4291976197" sldId="263"/>
            <ac:spMk id="9" creationId="{CF62D2A7-8207-488C-9F46-316BA81A16C8}"/>
          </ac:spMkLst>
        </pc:spChg>
        <pc:picChg chg="mod">
          <ac:chgData name="Valtair Miranda" userId="3ef78b2d3ce68fef" providerId="LiveId" clId="{6E42EABC-CD69-4ACC-BB6D-15BD42720426}" dt="2020-04-22T12:49:31.929" v="820" actId="26606"/>
          <ac:picMkLst>
            <pc:docMk/>
            <pc:sldMk cId="4291976197" sldId="263"/>
            <ac:picMk id="4" creationId="{00000000-0000-0000-0000-000000000000}"/>
          </ac:picMkLst>
        </pc:picChg>
      </pc:sldChg>
      <pc:sldChg chg="addSp delSp modSp mod">
        <pc:chgData name="Valtair Miranda" userId="3ef78b2d3ce68fef" providerId="LiveId" clId="{6E42EABC-CD69-4ACC-BB6D-15BD42720426}" dt="2020-04-22T12:31:53.915" v="12"/>
        <pc:sldMkLst>
          <pc:docMk/>
          <pc:sldMk cId="0" sldId="265"/>
        </pc:sldMkLst>
        <pc:spChg chg="mod">
          <ac:chgData name="Valtair Miranda" userId="3ef78b2d3ce68fef" providerId="LiveId" clId="{6E42EABC-CD69-4ACC-BB6D-15BD42720426}" dt="2020-04-22T12:31:53.915" v="12"/>
          <ac:spMkLst>
            <pc:docMk/>
            <pc:sldMk cId="0" sldId="265"/>
            <ac:spMk id="6" creationId="{00000000-0000-0000-0000-000000000000}"/>
          </ac:spMkLst>
        </pc:spChg>
        <pc:spChg chg="mod">
          <ac:chgData name="Valtair Miranda" userId="3ef78b2d3ce68fef" providerId="LiveId" clId="{6E42EABC-CD69-4ACC-BB6D-15BD42720426}" dt="2020-04-22T12:31:31.988" v="7" actId="14100"/>
          <ac:spMkLst>
            <pc:docMk/>
            <pc:sldMk cId="0" sldId="265"/>
            <ac:spMk id="3078" creationId="{00000000-0000-0000-0000-000000000000}"/>
          </ac:spMkLst>
        </pc:spChg>
        <pc:picChg chg="del">
          <ac:chgData name="Valtair Miranda" userId="3ef78b2d3ce68fef" providerId="LiveId" clId="{6E42EABC-CD69-4ACC-BB6D-15BD42720426}" dt="2020-04-22T12:25:30.085" v="0" actId="478"/>
          <ac:picMkLst>
            <pc:docMk/>
            <pc:sldMk cId="0" sldId="265"/>
            <ac:picMk id="2" creationId="{00000000-0000-0000-0000-000000000000}"/>
          </ac:picMkLst>
        </pc:picChg>
        <pc:picChg chg="add mod">
          <ac:chgData name="Valtair Miranda" userId="3ef78b2d3ce68fef" providerId="LiveId" clId="{6E42EABC-CD69-4ACC-BB6D-15BD42720426}" dt="2020-04-22T12:25:35.746" v="2" actId="1076"/>
          <ac:picMkLst>
            <pc:docMk/>
            <pc:sldMk cId="0" sldId="265"/>
            <ac:picMk id="5" creationId="{9F7D9AB6-85A4-4EB0-BB36-A421DFAE60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78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69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85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5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18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08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2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00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51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6EEF-DC3A-49B4-BECC-397C5A6E5577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30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26EEF-DC3A-49B4-BECC-397C5A6E5577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7F36E-C7A7-4D73-B459-FA1C59A31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9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/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/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/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/>
          <p:cNvSpPr txBox="1">
            <a:spLocks noChangeArrowheads="1"/>
          </p:cNvSpPr>
          <p:nvPr/>
        </p:nvSpPr>
        <p:spPr bwMode="auto">
          <a:xfrm>
            <a:off x="4481371" y="909418"/>
            <a:ext cx="3433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sz="1800" dirty="0">
                <a:latin typeface="Franklin Gothic Heavy" panose="020B0903020102020204" pitchFamily="34" charset="0"/>
              </a:rPr>
              <a:t>JEREMIAS, O CAMPEÃO - I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803399" y="3535577"/>
            <a:ext cx="530542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bíblico: Jeremias 3 e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Texto áureo: Jeremias 10.23</a:t>
            </a:r>
          </a:p>
        </p:txBody>
      </p:sp>
      <p:pic>
        <p:nvPicPr>
          <p:cNvPr id="3081" name="Imagem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F7D9AB6-85A4-4EB0-BB36-A421DFAE6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667" y="0"/>
            <a:ext cx="4858522" cy="2843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pt-BR" sz="3100" dirty="0">
                <a:latin typeface="Franklin Gothic Heavy" panose="020B0903020102020204" pitchFamily="34" charset="0"/>
              </a:rPr>
              <a:t>Que não seja da boca para fora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D0CE35-8FB2-4EA1-9198-84246C21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"/>
            <a:ext cx="9143999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pt-BR" sz="1600" dirty="0"/>
              <a:t>Uma bonita oração, mas apenas da boca para fora.</a:t>
            </a:r>
          </a:p>
          <a:p>
            <a:r>
              <a:rPr lang="pt-BR" sz="1600" dirty="0"/>
              <a:t>Quando querem algo de Deus, as pessoas podem dizer qualquer coisa.</a:t>
            </a:r>
          </a:p>
          <a:p>
            <a:r>
              <a:rPr lang="pt-BR" sz="1600" dirty="0"/>
              <a:t>É uma tentativa para agradar a Deus, mas sem compromisso sincero.</a:t>
            </a:r>
          </a:p>
        </p:txBody>
      </p:sp>
    </p:spTree>
    <p:extLst>
      <p:ext uri="{BB962C8B-B14F-4D97-AF65-F5344CB8AC3E}">
        <p14:creationId xmlns:p14="http://schemas.microsoft.com/office/powerpoint/2010/main" val="40384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3CEE29-C812-4992-B1F2-5B66B1DCA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1851" y="984197"/>
            <a:ext cx="6502149" cy="48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pt-BR" sz="2200" dirty="0">
                <a:latin typeface="Franklin Gothic Heavy" panose="020B0903020102020204" pitchFamily="34" charset="0"/>
              </a:rPr>
              <a:t>DEUSES QUE SEDUZEM</a:t>
            </a:r>
          </a:p>
        </p:txBody>
      </p:sp>
      <p:sp>
        <p:nvSpPr>
          <p:cNvPr id="41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r>
              <a:rPr lang="pt-BR" sz="1500" dirty="0"/>
              <a:t>O CONTEXTO DE ISRAEL ERA O POLITEÍSMO PAGÃO.</a:t>
            </a:r>
          </a:p>
          <a:p>
            <a:r>
              <a:rPr lang="pt-BR" sz="1500" dirty="0"/>
              <a:t>MESMO APÓS AS REFORMAS RELIGIOSAS, O POVO AINDA ESTAVA SEDUZIDO PELOS OUTROS DEUSES.</a:t>
            </a:r>
          </a:p>
          <a:p>
            <a:r>
              <a:rPr lang="pt-BR" sz="1500" dirty="0"/>
              <a:t>DEUS ERA ADORADO NO SÁBADO, E OUTROS DEUSES NOS DEMAIS DIAS.</a:t>
            </a:r>
          </a:p>
        </p:txBody>
      </p:sp>
    </p:spTree>
    <p:extLst>
      <p:ext uri="{BB962C8B-B14F-4D97-AF65-F5344CB8AC3E}">
        <p14:creationId xmlns:p14="http://schemas.microsoft.com/office/powerpoint/2010/main" val="1691458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682F07F-53CF-45DA-BF72-9C1684CDC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2266" y="0"/>
            <a:ext cx="5481734" cy="685800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142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178" y="856488"/>
            <a:ext cx="3744468" cy="1243584"/>
          </a:xfrm>
        </p:spPr>
        <p:txBody>
          <a:bodyPr anchor="ctr">
            <a:normAutofit/>
          </a:bodyPr>
          <a:lstStyle/>
          <a:p>
            <a:r>
              <a:rPr lang="pt-BR" sz="3000" dirty="0">
                <a:latin typeface="Franklin Gothic Heavy" panose="020B0903020102020204" pitchFamily="34" charset="0"/>
              </a:rPr>
              <a:t>O FUTURO: QUEM O CONHECE?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326" y="2195336"/>
            <a:ext cx="373761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734C56C-C384-4B4C-8BD9-446A5CFC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78" y="2522949"/>
            <a:ext cx="3799332" cy="3402363"/>
          </a:xfrm>
        </p:spPr>
        <p:txBody>
          <a:bodyPr anchor="t">
            <a:normAutofit/>
          </a:bodyPr>
          <a:lstStyle/>
          <a:p>
            <a:r>
              <a:rPr lang="pt-BR" sz="1700" dirty="0"/>
              <a:t>O povo de Israel vivia como se Deus não se importasse com suas vidas cotidianas.</a:t>
            </a:r>
          </a:p>
          <a:p>
            <a:r>
              <a:rPr lang="pt-BR" sz="1700" dirty="0"/>
              <a:t>Acreditavam na existência de Deus, mas viviam como se ele não existisse.</a:t>
            </a:r>
          </a:p>
          <a:p>
            <a:r>
              <a:rPr lang="pt-BR" sz="1700" dirty="0"/>
              <a:t>ENTRETANTO, Deus precisa ser levado em conta em cada momento de nossas vidas.</a:t>
            </a:r>
          </a:p>
        </p:txBody>
      </p:sp>
    </p:spTree>
    <p:extLst>
      <p:ext uri="{BB962C8B-B14F-4D97-AF65-F5344CB8AC3E}">
        <p14:creationId xmlns:p14="http://schemas.microsoft.com/office/powerpoint/2010/main" val="310848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7786391-5640-4B54-AC36-934AE5B3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"/>
            <a:ext cx="9144000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9144000" cy="3315384"/>
          </a:xfrm>
          <a:prstGeom prst="rect">
            <a:avLst/>
          </a:prstGeom>
        </p:spPr>
      </p:pic>
      <p:sp>
        <p:nvSpPr>
          <p:cNvPr id="4101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748" y="4551037"/>
            <a:ext cx="3766337" cy="1509931"/>
          </a:xfrm>
        </p:spPr>
        <p:txBody>
          <a:bodyPr>
            <a:normAutofit/>
          </a:bodyPr>
          <a:lstStyle/>
          <a:p>
            <a:r>
              <a:rPr lang="pt-BR" sz="3500" dirty="0">
                <a:solidFill>
                  <a:srgbClr val="000000"/>
                </a:solidFill>
                <a:latin typeface="Franklin Gothic Heavy" panose="020B0903020102020204" pitchFamily="34" charset="0"/>
              </a:rPr>
              <a:t>Deus se ira?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/>
          </a:bodyPr>
          <a:lstStyle/>
          <a:p>
            <a:r>
              <a:rPr lang="pt-BR" sz="1600" dirty="0">
                <a:solidFill>
                  <a:srgbClr val="000000"/>
                </a:solidFill>
              </a:rPr>
              <a:t>Jeremias ora com indignação.</a:t>
            </a:r>
          </a:p>
          <a:p>
            <a:r>
              <a:rPr lang="pt-BR" sz="1600" dirty="0">
                <a:solidFill>
                  <a:srgbClr val="000000"/>
                </a:solidFill>
              </a:rPr>
              <a:t>Jeremias conhece a ira de Deus.</a:t>
            </a:r>
          </a:p>
          <a:p>
            <a:r>
              <a:rPr lang="pt-BR" sz="1600" dirty="0">
                <a:solidFill>
                  <a:srgbClr val="000000"/>
                </a:solidFill>
              </a:rPr>
              <a:t>Mesmo no NT, existe o conceito de ira de Deus.</a:t>
            </a:r>
          </a:p>
          <a:p>
            <a:r>
              <a:rPr lang="pt-BR" sz="1600" dirty="0">
                <a:solidFill>
                  <a:srgbClr val="000000"/>
                </a:solidFill>
              </a:rPr>
              <a:t>Só Jesus nos livra da ira vindoura.</a:t>
            </a:r>
          </a:p>
        </p:txBody>
      </p:sp>
    </p:spTree>
    <p:extLst>
      <p:ext uri="{BB962C8B-B14F-4D97-AF65-F5344CB8AC3E}">
        <p14:creationId xmlns:p14="http://schemas.microsoft.com/office/powerpoint/2010/main" val="206452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8670" y="4495466"/>
            <a:ext cx="2708910" cy="1536192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Franklin Gothic Heavy" panose="020B0903020102020204" pitchFamily="34" charset="0"/>
              </a:rPr>
              <a:t>Um único Deus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DA95680-5B53-4A95-8E76-A50D3249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"/>
            <a:ext cx="9125133" cy="39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99776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1869" y="4495466"/>
            <a:ext cx="4545767" cy="1536192"/>
          </a:xfrm>
        </p:spPr>
        <p:txBody>
          <a:bodyPr anchor="ctr">
            <a:normAutofit fontScale="55000" lnSpcReduction="20000"/>
          </a:bodyPr>
          <a:lstStyle/>
          <a:p>
            <a:r>
              <a:rPr lang="pt-PT" dirty="0"/>
              <a:t>Deus é grande.</a:t>
            </a:r>
            <a:endParaRPr lang="pt-BR" dirty="0"/>
          </a:p>
          <a:p>
            <a:r>
              <a:rPr lang="pt-PT" dirty="0"/>
              <a:t>Por ser grande, podemos orar a ele.</a:t>
            </a:r>
            <a:endParaRPr lang="pt-BR" dirty="0"/>
          </a:p>
          <a:p>
            <a:r>
              <a:rPr lang="pt-PT" dirty="0"/>
              <a:t>Por ter poder, podemos confiar nele.</a:t>
            </a:r>
            <a:endParaRPr lang="pt-BR" dirty="0"/>
          </a:p>
          <a:p>
            <a:r>
              <a:rPr lang="pt-PT" dirty="0"/>
              <a:t>Por ser amoroso, podemos esperar por ele.</a:t>
            </a:r>
            <a:endParaRPr lang="pt-BR" dirty="0"/>
          </a:p>
          <a:p>
            <a:r>
              <a:rPr lang="pt-PT" dirty="0"/>
              <a:t>Por ser único, podemos cultuar a ele.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42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801" y="2445864"/>
            <a:ext cx="3985907" cy="291353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O </a:t>
            </a:r>
            <a:r>
              <a:rPr lang="en-US" dirty="0" err="1"/>
              <a:t>homem</a:t>
            </a:r>
            <a:r>
              <a:rPr lang="en-US" dirty="0"/>
              <a:t> </a:t>
            </a:r>
            <a:r>
              <a:rPr lang="en-US" dirty="0" err="1"/>
              <a:t>dá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passos</a:t>
            </a:r>
            <a:r>
              <a:rPr lang="en-US" dirty="0"/>
              <a:t>, mas </a:t>
            </a:r>
            <a:r>
              <a:rPr lang="en-US" dirty="0" err="1"/>
              <a:t>estes</a:t>
            </a:r>
            <a:r>
              <a:rPr lang="en-US" dirty="0"/>
              <a:t> </a:t>
            </a:r>
            <a:r>
              <a:rPr lang="en-US" dirty="0" err="1"/>
              <a:t>passos</a:t>
            </a:r>
            <a:r>
              <a:rPr lang="en-US" dirty="0"/>
              <a:t>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seguir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direção</a:t>
            </a:r>
            <a:r>
              <a:rPr lang="en-US" dirty="0"/>
              <a:t> que Deus </a:t>
            </a:r>
            <a:r>
              <a:rPr lang="en-US" dirty="0" err="1"/>
              <a:t>indicar</a:t>
            </a:r>
            <a:r>
              <a:rPr lang="en-US" dirty="0"/>
              <a:t>.</a:t>
            </a:r>
            <a:endParaRPr lang="pt-BR" sz="4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40250" y="0"/>
            <a:ext cx="4603750" cy="479339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7611" y="0"/>
            <a:ext cx="4466389" cy="4581127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976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255</Words>
  <Application>Microsoft Office PowerPoint</Application>
  <PresentationFormat>Apresentação na tela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Heavy</vt:lpstr>
      <vt:lpstr>Tema do Office</vt:lpstr>
      <vt:lpstr>Apresentação do PowerPoint</vt:lpstr>
      <vt:lpstr>Apresentação do PowerPoint</vt:lpstr>
      <vt:lpstr>Que não seja da boca para fora</vt:lpstr>
      <vt:lpstr>DEUSES QUE SEDUZEM</vt:lpstr>
      <vt:lpstr>O FUTURO: QUEM O CONHECE?</vt:lpstr>
      <vt:lpstr>Deus se ira?</vt:lpstr>
      <vt:lpstr>Um único Deus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3</cp:revision>
  <dcterms:created xsi:type="dcterms:W3CDTF">2020-04-22T12:49:31Z</dcterms:created>
  <dcterms:modified xsi:type="dcterms:W3CDTF">2020-08-02T18:37:13Z</dcterms:modified>
</cp:coreProperties>
</file>