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7F347-6919-4D9E-AE14-16BDD40A28DC}" v="7" dt="2020-08-09T18:41:31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tair Miranda" userId="3ef78b2d3ce68fef" providerId="LiveId" clId="{1DC7F347-6919-4D9E-AE14-16BDD40A28DC}"/>
    <pc:docChg chg="undo custSel mod modSld">
      <pc:chgData name="Valtair Miranda" userId="3ef78b2d3ce68fef" providerId="LiveId" clId="{1DC7F347-6919-4D9E-AE14-16BDD40A28DC}" dt="2020-08-09T18:41:53.218" v="734" actId="26606"/>
      <pc:docMkLst>
        <pc:docMk/>
      </pc:docMkLst>
      <pc:sldChg chg="addSp delSp modSp mod">
        <pc:chgData name="Valtair Miranda" userId="3ef78b2d3ce68fef" providerId="LiveId" clId="{1DC7F347-6919-4D9E-AE14-16BDD40A28DC}" dt="2020-08-09T18:39:56.517" v="723" actId="26606"/>
        <pc:sldMkLst>
          <pc:docMk/>
          <pc:sldMk cId="3233460463" sldId="257"/>
        </pc:sldMkLst>
        <pc:spChg chg="mod">
          <ac:chgData name="Valtair Miranda" userId="3ef78b2d3ce68fef" providerId="LiveId" clId="{1DC7F347-6919-4D9E-AE14-16BDD40A28DC}" dt="2020-08-09T18:39:56.517" v="723" actId="26606"/>
          <ac:spMkLst>
            <pc:docMk/>
            <pc:sldMk cId="3233460463" sldId="257"/>
            <ac:spMk id="2" creationId="{00000000-0000-0000-0000-000000000000}"/>
          </ac:spMkLst>
        </pc:spChg>
        <pc:spChg chg="mod">
          <ac:chgData name="Valtair Miranda" userId="3ef78b2d3ce68fef" providerId="LiveId" clId="{1DC7F347-6919-4D9E-AE14-16BDD40A28DC}" dt="2020-08-09T18:39:56.517" v="723" actId="26606"/>
          <ac:spMkLst>
            <pc:docMk/>
            <pc:sldMk cId="3233460463" sldId="257"/>
            <ac:spMk id="3" creationId="{00000000-0000-0000-0000-000000000000}"/>
          </ac:spMkLst>
        </pc:spChg>
        <pc:spChg chg="del">
          <ac:chgData name="Valtair Miranda" userId="3ef78b2d3ce68fef" providerId="LiveId" clId="{1DC7F347-6919-4D9E-AE14-16BDD40A28DC}" dt="2020-08-09T18:39:56.517" v="723" actId="26606"/>
          <ac:spMkLst>
            <pc:docMk/>
            <pc:sldMk cId="3233460463" sldId="257"/>
            <ac:spMk id="9" creationId="{02E612C7-B066-4023-9D0A-7C54D1E33070}"/>
          </ac:spMkLst>
        </pc:spChg>
        <pc:spChg chg="del">
          <ac:chgData name="Valtair Miranda" userId="3ef78b2d3ce68fef" providerId="LiveId" clId="{1DC7F347-6919-4D9E-AE14-16BDD40A28DC}" dt="2020-08-09T18:39:56.517" v="723" actId="26606"/>
          <ac:spMkLst>
            <pc:docMk/>
            <pc:sldMk cId="3233460463" sldId="257"/>
            <ac:spMk id="11" creationId="{CE87234F-8712-49A7-8442-B24A2E80BE5D}"/>
          </ac:spMkLst>
        </pc:spChg>
        <pc:spChg chg="add">
          <ac:chgData name="Valtair Miranda" userId="3ef78b2d3ce68fef" providerId="LiveId" clId="{1DC7F347-6919-4D9E-AE14-16BDD40A28DC}" dt="2020-08-09T18:39:56.517" v="723" actId="26606"/>
          <ac:spMkLst>
            <pc:docMk/>
            <pc:sldMk cId="3233460463" sldId="257"/>
            <ac:spMk id="71" creationId="{49CD2D09-B1BB-4DF5-9E1C-3D21B21EDEFD}"/>
          </ac:spMkLst>
        </pc:spChg>
        <pc:spChg chg="add">
          <ac:chgData name="Valtair Miranda" userId="3ef78b2d3ce68fef" providerId="LiveId" clId="{1DC7F347-6919-4D9E-AE14-16BDD40A28DC}" dt="2020-08-09T18:39:56.517" v="723" actId="26606"/>
          <ac:spMkLst>
            <pc:docMk/>
            <pc:sldMk cId="3233460463" sldId="257"/>
            <ac:spMk id="75" creationId="{967C29FE-FD32-4AFB-AD20-DBDF5864B2D8}"/>
          </ac:spMkLst>
        </pc:spChg>
        <pc:picChg chg="del">
          <ac:chgData name="Valtair Miranda" userId="3ef78b2d3ce68fef" providerId="LiveId" clId="{1DC7F347-6919-4D9E-AE14-16BDD40A28DC}" dt="2020-08-09T18:38:56.205" v="721" actId="478"/>
          <ac:picMkLst>
            <pc:docMk/>
            <pc:sldMk cId="3233460463" sldId="257"/>
            <ac:picMk id="4" creationId="{73E8A95A-27A0-4084-B3E6-9658274B93E3}"/>
          </ac:picMkLst>
        </pc:picChg>
        <pc:picChg chg="add">
          <ac:chgData name="Valtair Miranda" userId="3ef78b2d3ce68fef" providerId="LiveId" clId="{1DC7F347-6919-4D9E-AE14-16BDD40A28DC}" dt="2020-08-09T18:39:56.517" v="723" actId="26606"/>
          <ac:picMkLst>
            <pc:docMk/>
            <pc:sldMk cId="3233460463" sldId="257"/>
            <ac:picMk id="73" creationId="{83355637-BA71-4F63-94C9-E77BF81BDFC0}"/>
          </ac:picMkLst>
        </pc:picChg>
        <pc:picChg chg="add mod">
          <ac:chgData name="Valtair Miranda" userId="3ef78b2d3ce68fef" providerId="LiveId" clId="{1DC7F347-6919-4D9E-AE14-16BDD40A28DC}" dt="2020-08-09T18:39:56.517" v="723" actId="26606"/>
          <ac:picMkLst>
            <pc:docMk/>
            <pc:sldMk cId="3233460463" sldId="257"/>
            <ac:picMk id="1026" creationId="{CC52E46F-1C0B-466A-9659-9713211F4BAC}"/>
          </ac:picMkLst>
        </pc:picChg>
      </pc:sldChg>
      <pc:sldChg chg="addSp delSp modSp mod setBg">
        <pc:chgData name="Valtair Miranda" userId="3ef78b2d3ce68fef" providerId="LiveId" clId="{1DC7F347-6919-4D9E-AE14-16BDD40A28DC}" dt="2020-08-09T18:40:13.009" v="726" actId="26606"/>
        <pc:sldMkLst>
          <pc:docMk/>
          <pc:sldMk cId="1911816704" sldId="258"/>
        </pc:sldMkLst>
        <pc:spChg chg="mod">
          <ac:chgData name="Valtair Miranda" userId="3ef78b2d3ce68fef" providerId="LiveId" clId="{1DC7F347-6919-4D9E-AE14-16BDD40A28DC}" dt="2020-08-09T18:40:13.009" v="726" actId="26606"/>
          <ac:spMkLst>
            <pc:docMk/>
            <pc:sldMk cId="1911816704" sldId="258"/>
            <ac:spMk id="2" creationId="{00000000-0000-0000-0000-000000000000}"/>
          </ac:spMkLst>
        </pc:spChg>
        <pc:spChg chg="del mod">
          <ac:chgData name="Valtair Miranda" userId="3ef78b2d3ce68fef" providerId="LiveId" clId="{1DC7F347-6919-4D9E-AE14-16BDD40A28DC}" dt="2020-08-09T18:40:13.009" v="726" actId="26606"/>
          <ac:spMkLst>
            <pc:docMk/>
            <pc:sldMk cId="1911816704" sldId="258"/>
            <ac:spMk id="3" creationId="{00000000-0000-0000-0000-000000000000}"/>
          </ac:spMkLst>
        </pc:spChg>
        <pc:spChg chg="add del">
          <ac:chgData name="Valtair Miranda" userId="3ef78b2d3ce68fef" providerId="LiveId" clId="{1DC7F347-6919-4D9E-AE14-16BDD40A28DC}" dt="2020-08-09T18:40:13.009" v="726" actId="26606"/>
          <ac:spMkLst>
            <pc:docMk/>
            <pc:sldMk cId="1911816704" sldId="258"/>
            <ac:spMk id="8" creationId="{3B854194-185D-494D-905C-7C7CB2E30F6E}"/>
          </ac:spMkLst>
        </pc:spChg>
        <pc:spChg chg="add del">
          <ac:chgData name="Valtair Miranda" userId="3ef78b2d3ce68fef" providerId="LiveId" clId="{1DC7F347-6919-4D9E-AE14-16BDD40A28DC}" dt="2020-08-09T18:40:13.009" v="726" actId="26606"/>
          <ac:spMkLst>
            <pc:docMk/>
            <pc:sldMk cId="1911816704" sldId="258"/>
            <ac:spMk id="10" creationId="{B4F5FA0D-0104-4987-8241-EFF7C85B88DE}"/>
          </ac:spMkLst>
        </pc:spChg>
        <pc:spChg chg="add del">
          <ac:chgData name="Valtair Miranda" userId="3ef78b2d3ce68fef" providerId="LiveId" clId="{1DC7F347-6919-4D9E-AE14-16BDD40A28DC}" dt="2020-08-09T18:40:12.940" v="725" actId="26606"/>
          <ac:spMkLst>
            <pc:docMk/>
            <pc:sldMk cId="1911816704" sldId="258"/>
            <ac:spMk id="17" creationId="{3B854194-185D-494D-905C-7C7CB2E30F6E}"/>
          </ac:spMkLst>
        </pc:spChg>
        <pc:spChg chg="add">
          <ac:chgData name="Valtair Miranda" userId="3ef78b2d3ce68fef" providerId="LiveId" clId="{1DC7F347-6919-4D9E-AE14-16BDD40A28DC}" dt="2020-08-09T18:40:13.009" v="726" actId="26606"/>
          <ac:spMkLst>
            <pc:docMk/>
            <pc:sldMk cId="1911816704" sldId="258"/>
            <ac:spMk id="18" creationId="{4351DFE5-F63D-4BE0-BDA9-E3EB88F01AA5}"/>
          </ac:spMkLst>
        </pc:spChg>
        <pc:spChg chg="add del">
          <ac:chgData name="Valtair Miranda" userId="3ef78b2d3ce68fef" providerId="LiveId" clId="{1DC7F347-6919-4D9E-AE14-16BDD40A28DC}" dt="2020-08-09T18:40:12.940" v="725" actId="26606"/>
          <ac:spMkLst>
            <pc:docMk/>
            <pc:sldMk cId="1911816704" sldId="258"/>
            <ac:spMk id="19" creationId="{B4F5FA0D-0104-4987-8241-EFF7C85B88DE}"/>
          </ac:spMkLst>
        </pc:spChg>
        <pc:graphicFrameChg chg="add">
          <ac:chgData name="Valtair Miranda" userId="3ef78b2d3ce68fef" providerId="LiveId" clId="{1DC7F347-6919-4D9E-AE14-16BDD40A28DC}" dt="2020-08-09T18:40:13.009" v="726" actId="26606"/>
          <ac:graphicFrameMkLst>
            <pc:docMk/>
            <pc:sldMk cId="1911816704" sldId="258"/>
            <ac:graphicFrameMk id="14" creationId="{011DDE04-26B9-449A-80BE-069EBC49F669}"/>
          </ac:graphicFrameMkLst>
        </pc:graphicFrameChg>
        <pc:picChg chg="add del">
          <ac:chgData name="Valtair Miranda" userId="3ef78b2d3ce68fef" providerId="LiveId" clId="{1DC7F347-6919-4D9E-AE14-16BDD40A28DC}" dt="2020-08-09T18:40:13.009" v="726" actId="26606"/>
          <ac:picMkLst>
            <pc:docMk/>
            <pc:sldMk cId="1911816704" sldId="258"/>
            <ac:picMk id="12" creationId="{2897127E-6CEF-446C-BE87-93B7C46E49D1}"/>
          </ac:picMkLst>
        </pc:picChg>
        <pc:picChg chg="add">
          <ac:chgData name="Valtair Miranda" userId="3ef78b2d3ce68fef" providerId="LiveId" clId="{1DC7F347-6919-4D9E-AE14-16BDD40A28DC}" dt="2020-08-09T18:40:13.009" v="726" actId="26606"/>
          <ac:picMkLst>
            <pc:docMk/>
            <pc:sldMk cId="1911816704" sldId="258"/>
            <ac:picMk id="20" creationId="{02DD2BC0-6F29-4B4F-8D61-2DCF6D2E8E73}"/>
          </ac:picMkLst>
        </pc:picChg>
        <pc:picChg chg="add del">
          <ac:chgData name="Valtair Miranda" userId="3ef78b2d3ce68fef" providerId="LiveId" clId="{1DC7F347-6919-4D9E-AE14-16BDD40A28DC}" dt="2020-08-09T18:40:12.940" v="725" actId="26606"/>
          <ac:picMkLst>
            <pc:docMk/>
            <pc:sldMk cId="1911816704" sldId="258"/>
            <ac:picMk id="21" creationId="{2897127E-6CEF-446C-BE87-93B7C46E49D1}"/>
          </ac:picMkLst>
        </pc:picChg>
      </pc:sldChg>
      <pc:sldChg chg="addSp delSp modSp mod">
        <pc:chgData name="Valtair Miranda" userId="3ef78b2d3ce68fef" providerId="LiveId" clId="{1DC7F347-6919-4D9E-AE14-16BDD40A28DC}" dt="2020-08-09T18:40:42.106" v="729" actId="26606"/>
        <pc:sldMkLst>
          <pc:docMk/>
          <pc:sldMk cId="3569537860" sldId="259"/>
        </pc:sldMkLst>
        <pc:spChg chg="mod">
          <ac:chgData name="Valtair Miranda" userId="3ef78b2d3ce68fef" providerId="LiveId" clId="{1DC7F347-6919-4D9E-AE14-16BDD40A28DC}" dt="2020-08-09T18:40:42.106" v="729" actId="26606"/>
          <ac:spMkLst>
            <pc:docMk/>
            <pc:sldMk cId="3569537860" sldId="259"/>
            <ac:spMk id="2" creationId="{00000000-0000-0000-0000-000000000000}"/>
          </ac:spMkLst>
        </pc:spChg>
        <pc:spChg chg="mod">
          <ac:chgData name="Valtair Miranda" userId="3ef78b2d3ce68fef" providerId="LiveId" clId="{1DC7F347-6919-4D9E-AE14-16BDD40A28DC}" dt="2020-08-09T18:40:42.106" v="729" actId="26606"/>
          <ac:spMkLst>
            <pc:docMk/>
            <pc:sldMk cId="3569537860" sldId="259"/>
            <ac:spMk id="3" creationId="{00000000-0000-0000-0000-000000000000}"/>
          </ac:spMkLst>
        </pc:spChg>
        <pc:spChg chg="del">
          <ac:chgData name="Valtair Miranda" userId="3ef78b2d3ce68fef" providerId="LiveId" clId="{1DC7F347-6919-4D9E-AE14-16BDD40A28DC}" dt="2020-08-09T18:40:42.106" v="729" actId="26606"/>
          <ac:spMkLst>
            <pc:docMk/>
            <pc:sldMk cId="3569537860" sldId="259"/>
            <ac:spMk id="71" creationId="{F4C0B10B-D2C4-4A54-AFAD-3D27DF88BB37}"/>
          </ac:spMkLst>
        </pc:spChg>
        <pc:spChg chg="add">
          <ac:chgData name="Valtair Miranda" userId="3ef78b2d3ce68fef" providerId="LiveId" clId="{1DC7F347-6919-4D9E-AE14-16BDD40A28DC}" dt="2020-08-09T18:40:42.106" v="729" actId="26606"/>
          <ac:spMkLst>
            <pc:docMk/>
            <pc:sldMk cId="3569537860" sldId="259"/>
            <ac:spMk id="135" creationId="{8FC9BE17-9A7B-462D-AE50-3D8777387304}"/>
          </ac:spMkLst>
        </pc:spChg>
        <pc:spChg chg="add">
          <ac:chgData name="Valtair Miranda" userId="3ef78b2d3ce68fef" providerId="LiveId" clId="{1DC7F347-6919-4D9E-AE14-16BDD40A28DC}" dt="2020-08-09T18:40:42.106" v="729" actId="26606"/>
          <ac:spMkLst>
            <pc:docMk/>
            <pc:sldMk cId="3569537860" sldId="259"/>
            <ac:spMk id="137" creationId="{3EBE8569-6AEC-4B8C-8D53-2DE337CDBA65}"/>
          </ac:spMkLst>
        </pc:spChg>
        <pc:spChg chg="add">
          <ac:chgData name="Valtair Miranda" userId="3ef78b2d3ce68fef" providerId="LiveId" clId="{1DC7F347-6919-4D9E-AE14-16BDD40A28DC}" dt="2020-08-09T18:40:42.106" v="729" actId="26606"/>
          <ac:spMkLst>
            <pc:docMk/>
            <pc:sldMk cId="3569537860" sldId="259"/>
            <ac:spMk id="139" creationId="{55D4142C-5077-457F-A6AD-3FECFDB39685}"/>
          </ac:spMkLst>
        </pc:spChg>
        <pc:spChg chg="add">
          <ac:chgData name="Valtair Miranda" userId="3ef78b2d3ce68fef" providerId="LiveId" clId="{1DC7F347-6919-4D9E-AE14-16BDD40A28DC}" dt="2020-08-09T18:40:42.106" v="729" actId="26606"/>
          <ac:spMkLst>
            <pc:docMk/>
            <pc:sldMk cId="3569537860" sldId="259"/>
            <ac:spMk id="141" creationId="{7A5F0580-5EE9-419F-96EE-B6529EF6E7D0}"/>
          </ac:spMkLst>
        </pc:spChg>
        <pc:grpChg chg="del">
          <ac:chgData name="Valtair Miranda" userId="3ef78b2d3ce68fef" providerId="LiveId" clId="{1DC7F347-6919-4D9E-AE14-16BDD40A28DC}" dt="2020-08-09T18:40:42.106" v="729" actId="26606"/>
          <ac:grpSpMkLst>
            <pc:docMk/>
            <pc:sldMk cId="3569537860" sldId="259"/>
            <ac:grpSpMk id="73" creationId="{B6BADB90-C74B-40D6-86DC-503F65FCE8DC}"/>
          </ac:grpSpMkLst>
        </pc:grpChg>
        <pc:picChg chg="add mod ord">
          <ac:chgData name="Valtair Miranda" userId="3ef78b2d3ce68fef" providerId="LiveId" clId="{1DC7F347-6919-4D9E-AE14-16BDD40A28DC}" dt="2020-08-09T18:40:42.106" v="729" actId="26606"/>
          <ac:picMkLst>
            <pc:docMk/>
            <pc:sldMk cId="3569537860" sldId="259"/>
            <ac:picMk id="2050" creationId="{D0934360-5CC6-430E-A5F3-367512FA3207}"/>
          </ac:picMkLst>
        </pc:picChg>
        <pc:picChg chg="del">
          <ac:chgData name="Valtair Miranda" userId="3ef78b2d3ce68fef" providerId="LiveId" clId="{1DC7F347-6919-4D9E-AE14-16BDD40A28DC}" dt="2020-08-09T18:40:36.860" v="727" actId="478"/>
          <ac:picMkLst>
            <pc:docMk/>
            <pc:sldMk cId="3569537860" sldId="259"/>
            <ac:picMk id="4098" creationId="{89629654-848C-448B-9EC7-32E9B3DB83E6}"/>
          </ac:picMkLst>
        </pc:picChg>
      </pc:sldChg>
      <pc:sldChg chg="addSp delSp modSp mod">
        <pc:chgData name="Valtair Miranda" userId="3ef78b2d3ce68fef" providerId="LiveId" clId="{1DC7F347-6919-4D9E-AE14-16BDD40A28DC}" dt="2020-08-09T18:41:38.142" v="732" actId="26606"/>
        <pc:sldMkLst>
          <pc:docMk/>
          <pc:sldMk cId="3896443014" sldId="260"/>
        </pc:sldMkLst>
        <pc:spChg chg="mod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2" creationId="{00000000-0000-0000-0000-000000000000}"/>
          </ac:spMkLst>
        </pc:spChg>
        <pc:spChg chg="mod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3" creationId="{00000000-0000-0000-0000-000000000000}"/>
          </ac:spMkLst>
        </pc:spChg>
        <pc:spChg chg="del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71" creationId="{02E612C7-B066-4023-9D0A-7C54D1E33070}"/>
          </ac:spMkLst>
        </pc:spChg>
        <pc:spChg chg="del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73" creationId="{4DE0FBC4-76C2-4FA1-A14B-AF5A773FF09E}"/>
          </ac:spMkLst>
        </pc:spChg>
        <pc:spChg chg="del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75" creationId="{42F627A6-6D64-474C-B65E-BA7460149491}"/>
          </ac:spMkLst>
        </pc:spChg>
        <pc:spChg chg="add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135" creationId="{A81E7530-396C-45F0-92F4-A885648D1631}"/>
          </ac:spMkLst>
        </pc:spChg>
        <pc:spChg chg="add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137" creationId="{7316481C-0A49-4796-812B-0D64F063B720}"/>
          </ac:spMkLst>
        </pc:spChg>
        <pc:spChg chg="add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139" creationId="{A5271697-90F1-4A23-8EF2-0179F2EAFACB}"/>
          </ac:spMkLst>
        </pc:spChg>
        <pc:spChg chg="add">
          <ac:chgData name="Valtair Miranda" userId="3ef78b2d3ce68fef" providerId="LiveId" clId="{1DC7F347-6919-4D9E-AE14-16BDD40A28DC}" dt="2020-08-09T18:41:38.142" v="732" actId="26606"/>
          <ac:spMkLst>
            <pc:docMk/>
            <pc:sldMk cId="3896443014" sldId="260"/>
            <ac:spMk id="163" creationId="{D9F5512A-48E1-4C07-B75E-3CCC517B6804}"/>
          </ac:spMkLst>
        </pc:spChg>
        <pc:grpChg chg="add">
          <ac:chgData name="Valtair Miranda" userId="3ef78b2d3ce68fef" providerId="LiveId" clId="{1DC7F347-6919-4D9E-AE14-16BDD40A28DC}" dt="2020-08-09T18:41:38.142" v="732" actId="26606"/>
          <ac:grpSpMkLst>
            <pc:docMk/>
            <pc:sldMk cId="3896443014" sldId="260"/>
            <ac:grpSpMk id="141" creationId="{81DE8B58-F373-409E-A253-4380A66091D4}"/>
          </ac:grpSpMkLst>
        </pc:grpChg>
        <pc:picChg chg="del">
          <ac:chgData name="Valtair Miranda" userId="3ef78b2d3ce68fef" providerId="LiveId" clId="{1DC7F347-6919-4D9E-AE14-16BDD40A28DC}" dt="2020-08-09T18:41:31.156" v="730" actId="478"/>
          <ac:picMkLst>
            <pc:docMk/>
            <pc:sldMk cId="3896443014" sldId="260"/>
            <ac:picMk id="2050" creationId="{00000000-0000-0000-0000-000000000000}"/>
          </ac:picMkLst>
        </pc:picChg>
        <pc:picChg chg="add mod ord">
          <ac:chgData name="Valtair Miranda" userId="3ef78b2d3ce68fef" providerId="LiveId" clId="{1DC7F347-6919-4D9E-AE14-16BDD40A28DC}" dt="2020-08-09T18:41:38.142" v="732" actId="26606"/>
          <ac:picMkLst>
            <pc:docMk/>
            <pc:sldMk cId="3896443014" sldId="260"/>
            <ac:picMk id="3074" creationId="{A7B385FC-CF62-49D8-A0C6-F6D35F10CB7C}"/>
          </ac:picMkLst>
        </pc:picChg>
      </pc:sldChg>
      <pc:sldChg chg="addSp delSp modSp mod">
        <pc:chgData name="Valtair Miranda" userId="3ef78b2d3ce68fef" providerId="LiveId" clId="{1DC7F347-6919-4D9E-AE14-16BDD40A28DC}" dt="2020-08-09T18:41:47.075" v="733" actId="26606"/>
        <pc:sldMkLst>
          <pc:docMk/>
          <pc:sldMk cId="3160270369" sldId="261"/>
        </pc:sldMkLst>
        <pc:spChg chg="mod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2" creationId="{00000000-0000-0000-0000-000000000000}"/>
          </ac:spMkLst>
        </pc:spChg>
        <pc:spChg chg="mod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3" creationId="{00000000-0000-0000-0000-000000000000}"/>
          </ac:spMkLst>
        </pc:spChg>
        <pc:spChg chg="del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8" creationId="{8D58E966-456A-48F4-81B4-C4D0C00206F1}"/>
          </ac:spMkLst>
        </pc:spChg>
        <pc:spChg chg="del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10" creationId="{5523C670-74D7-4ED8-BA51-B6FB6557024C}"/>
          </ac:spMkLst>
        </pc:spChg>
        <pc:spChg chg="del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12" creationId="{BAEEE533-7CA5-4134-A14A-8575F66C6140}"/>
          </ac:spMkLst>
        </pc:spChg>
        <pc:spChg chg="del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14" creationId="{E64B7817-E956-406B-A85B-5AEF36B1F50B}"/>
          </ac:spMkLst>
        </pc:spChg>
        <pc:spChg chg="del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16" creationId="{92FC9C1F-8CBA-4083-8724-3735C556D844}"/>
          </ac:spMkLst>
        </pc:spChg>
        <pc:spChg chg="add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21" creationId="{76EFD3D9-44F0-4267-BCC1-1613E79D8274}"/>
          </ac:spMkLst>
        </pc:spChg>
        <pc:spChg chg="add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23" creationId="{A779A851-95D6-41AF-937A-B0E4B7F6FA8D}"/>
          </ac:spMkLst>
        </pc:spChg>
        <pc:spChg chg="add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25" creationId="{953FB2E7-B6CB-429C-81EB-D9516D6D5C8D}"/>
          </ac:spMkLst>
        </pc:spChg>
        <pc:spChg chg="add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27" creationId="{2EC40DB1-B719-4A13-9A4D-0966B4B27866}"/>
          </ac:spMkLst>
        </pc:spChg>
        <pc:spChg chg="add">
          <ac:chgData name="Valtair Miranda" userId="3ef78b2d3ce68fef" providerId="LiveId" clId="{1DC7F347-6919-4D9E-AE14-16BDD40A28DC}" dt="2020-08-09T18:41:47.075" v="733" actId="26606"/>
          <ac:spMkLst>
            <pc:docMk/>
            <pc:sldMk cId="3160270369" sldId="261"/>
            <ac:spMk id="29" creationId="{82211336-CFF3-412D-868A-6679C1004C45}"/>
          </ac:spMkLst>
        </pc:spChg>
      </pc:sldChg>
      <pc:sldChg chg="addSp delSp modSp mod">
        <pc:chgData name="Valtair Miranda" userId="3ef78b2d3ce68fef" providerId="LiveId" clId="{1DC7F347-6919-4D9E-AE14-16BDD40A28DC}" dt="2020-08-09T18:41:53.218" v="734" actId="26606"/>
        <pc:sldMkLst>
          <pc:docMk/>
          <pc:sldMk cId="1096807766" sldId="262"/>
        </pc:sldMkLst>
        <pc:spChg chg="mod ord">
          <ac:chgData name="Valtair Miranda" userId="3ef78b2d3ce68fef" providerId="LiveId" clId="{1DC7F347-6919-4D9E-AE14-16BDD40A28DC}" dt="2020-08-09T18:41:53.218" v="734" actId="26606"/>
          <ac:spMkLst>
            <pc:docMk/>
            <pc:sldMk cId="1096807766" sldId="262"/>
            <ac:spMk id="2" creationId="{00000000-0000-0000-0000-000000000000}"/>
          </ac:spMkLst>
        </pc:spChg>
        <pc:spChg chg="del">
          <ac:chgData name="Valtair Miranda" userId="3ef78b2d3ce68fef" providerId="LiveId" clId="{1DC7F347-6919-4D9E-AE14-16BDD40A28DC}" dt="2020-08-09T18:38:39.099" v="716" actId="478"/>
          <ac:spMkLst>
            <pc:docMk/>
            <pc:sldMk cId="1096807766" sldId="262"/>
            <ac:spMk id="3" creationId="{00000000-0000-0000-0000-000000000000}"/>
          </ac:spMkLst>
        </pc:spChg>
        <pc:spChg chg="add del mod">
          <ac:chgData name="Valtair Miranda" userId="3ef78b2d3ce68fef" providerId="LiveId" clId="{1DC7F347-6919-4D9E-AE14-16BDD40A28DC}" dt="2020-08-09T18:41:53.218" v="734" actId="26606"/>
          <ac:spMkLst>
            <pc:docMk/>
            <pc:sldMk cId="1096807766" sldId="262"/>
            <ac:spMk id="5" creationId="{F20D09DB-8657-4846-A0A9-ACB772F3E9FD}"/>
          </ac:spMkLst>
        </pc:spChg>
        <pc:spChg chg="add">
          <ac:chgData name="Valtair Miranda" userId="3ef78b2d3ce68fef" providerId="LiveId" clId="{1DC7F347-6919-4D9E-AE14-16BDD40A28DC}" dt="2020-08-09T18:41:53.218" v="734" actId="26606"/>
          <ac:spMkLst>
            <pc:docMk/>
            <pc:sldMk cId="1096807766" sldId="262"/>
            <ac:spMk id="137" creationId="{D55CD764-972B-4CA5-A885-53E55C63E174}"/>
          </ac:spMkLst>
        </pc:spChg>
        <pc:spChg chg="add">
          <ac:chgData name="Valtair Miranda" userId="3ef78b2d3ce68fef" providerId="LiveId" clId="{1DC7F347-6919-4D9E-AE14-16BDD40A28DC}" dt="2020-08-09T18:41:53.218" v="734" actId="26606"/>
          <ac:spMkLst>
            <pc:docMk/>
            <pc:sldMk cId="1096807766" sldId="262"/>
            <ac:spMk id="139" creationId="{34165AB3-7006-4430-BCE3-25476BE13322}"/>
          </ac:spMkLst>
        </pc:spChg>
        <pc:spChg chg="add">
          <ac:chgData name="Valtair Miranda" userId="3ef78b2d3ce68fef" providerId="LiveId" clId="{1DC7F347-6919-4D9E-AE14-16BDD40A28DC}" dt="2020-08-09T18:41:53.218" v="734" actId="26606"/>
          <ac:spMkLst>
            <pc:docMk/>
            <pc:sldMk cId="1096807766" sldId="262"/>
            <ac:spMk id="163" creationId="{E3E51905-F374-4E1A-97CF-B741584B74D5}"/>
          </ac:spMkLst>
        </pc:spChg>
        <pc:grpChg chg="add">
          <ac:chgData name="Valtair Miranda" userId="3ef78b2d3ce68fef" providerId="LiveId" clId="{1DC7F347-6919-4D9E-AE14-16BDD40A28DC}" dt="2020-08-09T18:41:53.218" v="734" actId="26606"/>
          <ac:grpSpMkLst>
            <pc:docMk/>
            <pc:sldMk cId="1096807766" sldId="262"/>
            <ac:grpSpMk id="141" creationId="{CC260CAB-FCE7-47B7-8B7D-A326A658F634}"/>
          </ac:grpSpMkLst>
        </pc:grpChg>
        <pc:picChg chg="mod">
          <ac:chgData name="Valtair Miranda" userId="3ef78b2d3ce68fef" providerId="LiveId" clId="{1DC7F347-6919-4D9E-AE14-16BDD40A28DC}" dt="2020-08-09T18:41:53.218" v="734" actId="26606"/>
          <ac:picMkLst>
            <pc:docMk/>
            <pc:sldMk cId="1096807766" sldId="262"/>
            <ac:picMk id="5124" creationId="{85326247-52E9-49F5-84F1-E61F41E48CEF}"/>
          </ac:picMkLst>
        </pc:picChg>
        <pc:cxnChg chg="del">
          <ac:chgData name="Valtair Miranda" userId="3ef78b2d3ce68fef" providerId="LiveId" clId="{1DC7F347-6919-4D9E-AE14-16BDD40A28DC}" dt="2020-08-09T18:41:53.218" v="734" actId="26606"/>
          <ac:cxnSpMkLst>
            <pc:docMk/>
            <pc:sldMk cId="1096807766" sldId="262"/>
            <ac:cxnSpMk id="73" creationId="{E4A809D5-3600-46D4-A466-67F2349A54FB}"/>
          </ac:cxnSpMkLst>
        </pc:cxnChg>
      </pc:sldChg>
      <pc:sldChg chg="modSp mod">
        <pc:chgData name="Valtair Miranda" userId="3ef78b2d3ce68fef" providerId="LiveId" clId="{1DC7F347-6919-4D9E-AE14-16BDD40A28DC}" dt="2020-08-09T18:29:55.142" v="35"/>
        <pc:sldMkLst>
          <pc:docMk/>
          <pc:sldMk cId="1777995220" sldId="264"/>
        </pc:sldMkLst>
        <pc:spChg chg="mod">
          <ac:chgData name="Valtair Miranda" userId="3ef78b2d3ce68fef" providerId="LiveId" clId="{1DC7F347-6919-4D9E-AE14-16BDD40A28DC}" dt="2020-08-09T18:29:55.142" v="35"/>
          <ac:spMkLst>
            <pc:docMk/>
            <pc:sldMk cId="1777995220" sldId="264"/>
            <ac:spMk id="6" creationId="{9C2AD0DA-8DF7-494D-8678-F4C0D270AAAD}"/>
          </ac:spMkLst>
        </pc:spChg>
        <pc:spChg chg="mod">
          <ac:chgData name="Valtair Miranda" userId="3ef78b2d3ce68fef" providerId="LiveId" clId="{1DC7F347-6919-4D9E-AE14-16BDD40A28DC}" dt="2020-08-09T18:29:32.521" v="29" actId="20577"/>
          <ac:spMkLst>
            <pc:docMk/>
            <pc:sldMk cId="1777995220" sldId="264"/>
            <ac:spMk id="3078" creationId="{F906E71F-85F6-4F6C-AB8A-E5F654079301}"/>
          </ac:spMkLst>
        </pc:spChg>
      </pc:sldChg>
    </pc:docChg>
  </pc:docChgLst>
  <pc:docChgLst>
    <pc:chgData name="Valtair Miranda" userId="3ef78b2d3ce68fef" providerId="LiveId" clId="{FAEE4A8A-25CB-496E-8939-2363A5F0329C}"/>
    <pc:docChg chg="undo custSel mod addSld delSld modSld">
      <pc:chgData name="Valtair Miranda" userId="3ef78b2d3ce68fef" providerId="LiveId" clId="{FAEE4A8A-25CB-496E-8939-2363A5F0329C}" dt="2020-04-22T13:07:16.361" v="605" actId="26606"/>
      <pc:docMkLst>
        <pc:docMk/>
      </pc:docMkLst>
      <pc:sldChg chg="del">
        <pc:chgData name="Valtair Miranda" userId="3ef78b2d3ce68fef" providerId="LiveId" clId="{FAEE4A8A-25CB-496E-8939-2363A5F0329C}" dt="2020-04-22T12:53:27.534" v="26" actId="47"/>
        <pc:sldMkLst>
          <pc:docMk/>
          <pc:sldMk cId="1513149381" sldId="256"/>
        </pc:sldMkLst>
      </pc:sldChg>
      <pc:sldChg chg="addSp delSp modSp mod setBg">
        <pc:chgData name="Valtair Miranda" userId="3ef78b2d3ce68fef" providerId="LiveId" clId="{FAEE4A8A-25CB-496E-8939-2363A5F0329C}" dt="2020-04-22T12:55:17.168" v="136" actId="26606"/>
        <pc:sldMkLst>
          <pc:docMk/>
          <pc:sldMk cId="3233460463" sldId="257"/>
        </pc:sldMkLst>
        <pc:spChg chg="mod">
          <ac:chgData name="Valtair Miranda" userId="3ef78b2d3ce68fef" providerId="LiveId" clId="{FAEE4A8A-25CB-496E-8939-2363A5F0329C}" dt="2020-04-22T12:55:17.168" v="136" actId="26606"/>
          <ac:spMkLst>
            <pc:docMk/>
            <pc:sldMk cId="3233460463" sldId="257"/>
            <ac:spMk id="2" creationId="{00000000-0000-0000-0000-000000000000}"/>
          </ac:spMkLst>
        </pc:spChg>
        <pc:spChg chg="mod">
          <ac:chgData name="Valtair Miranda" userId="3ef78b2d3ce68fef" providerId="LiveId" clId="{FAEE4A8A-25CB-496E-8939-2363A5F0329C}" dt="2020-04-22T12:55:17.168" v="136" actId="26606"/>
          <ac:spMkLst>
            <pc:docMk/>
            <pc:sldMk cId="3233460463" sldId="257"/>
            <ac:spMk id="3" creationId="{00000000-0000-0000-0000-000000000000}"/>
          </ac:spMkLst>
        </pc:spChg>
        <pc:spChg chg="add">
          <ac:chgData name="Valtair Miranda" userId="3ef78b2d3ce68fef" providerId="LiveId" clId="{FAEE4A8A-25CB-496E-8939-2363A5F0329C}" dt="2020-04-22T12:55:17.168" v="136" actId="26606"/>
          <ac:spMkLst>
            <pc:docMk/>
            <pc:sldMk cId="3233460463" sldId="257"/>
            <ac:spMk id="9" creationId="{02E612C7-B066-4023-9D0A-7C54D1E33070}"/>
          </ac:spMkLst>
        </pc:spChg>
        <pc:spChg chg="add">
          <ac:chgData name="Valtair Miranda" userId="3ef78b2d3ce68fef" providerId="LiveId" clId="{FAEE4A8A-25CB-496E-8939-2363A5F0329C}" dt="2020-04-22T12:55:17.168" v="136" actId="26606"/>
          <ac:spMkLst>
            <pc:docMk/>
            <pc:sldMk cId="3233460463" sldId="257"/>
            <ac:spMk id="11" creationId="{CE87234F-8712-49A7-8442-B24A2E80BE5D}"/>
          </ac:spMkLst>
        </pc:spChg>
        <pc:picChg chg="add mod">
          <ac:chgData name="Valtair Miranda" userId="3ef78b2d3ce68fef" providerId="LiveId" clId="{FAEE4A8A-25CB-496E-8939-2363A5F0329C}" dt="2020-04-22T12:55:17.168" v="136" actId="26606"/>
          <ac:picMkLst>
            <pc:docMk/>
            <pc:sldMk cId="3233460463" sldId="257"/>
            <ac:picMk id="4" creationId="{73E8A95A-27A0-4084-B3E6-9658274B93E3}"/>
          </ac:picMkLst>
        </pc:picChg>
        <pc:picChg chg="del">
          <ac:chgData name="Valtair Miranda" userId="3ef78b2d3ce68fef" providerId="LiveId" clId="{FAEE4A8A-25CB-496E-8939-2363A5F0329C}" dt="2020-04-22T12:54:29.062" v="134" actId="478"/>
          <ac:picMkLst>
            <pc:docMk/>
            <pc:sldMk cId="3233460463" sldId="257"/>
            <ac:picMk id="1026" creationId="{00000000-0000-0000-0000-000000000000}"/>
          </ac:picMkLst>
        </pc:picChg>
      </pc:sldChg>
      <pc:sldChg chg="addSp modSp mod setBg">
        <pc:chgData name="Valtair Miranda" userId="3ef78b2d3ce68fef" providerId="LiveId" clId="{FAEE4A8A-25CB-496E-8939-2363A5F0329C}" dt="2020-04-22T12:57:38.701" v="249" actId="26606"/>
        <pc:sldMkLst>
          <pc:docMk/>
          <pc:sldMk cId="1911816704" sldId="258"/>
        </pc:sldMkLst>
        <pc:spChg chg="mod">
          <ac:chgData name="Valtair Miranda" userId="3ef78b2d3ce68fef" providerId="LiveId" clId="{FAEE4A8A-25CB-496E-8939-2363A5F0329C}" dt="2020-04-22T12:57:38.701" v="249" actId="26606"/>
          <ac:spMkLst>
            <pc:docMk/>
            <pc:sldMk cId="1911816704" sldId="258"/>
            <ac:spMk id="2" creationId="{00000000-0000-0000-0000-000000000000}"/>
          </ac:spMkLst>
        </pc:spChg>
        <pc:spChg chg="mod">
          <ac:chgData name="Valtair Miranda" userId="3ef78b2d3ce68fef" providerId="LiveId" clId="{FAEE4A8A-25CB-496E-8939-2363A5F0329C}" dt="2020-04-22T12:57:38.701" v="249" actId="26606"/>
          <ac:spMkLst>
            <pc:docMk/>
            <pc:sldMk cId="1911816704" sldId="258"/>
            <ac:spMk id="3" creationId="{00000000-0000-0000-0000-000000000000}"/>
          </ac:spMkLst>
        </pc:spChg>
        <pc:spChg chg="add">
          <ac:chgData name="Valtair Miranda" userId="3ef78b2d3ce68fef" providerId="LiveId" clId="{FAEE4A8A-25CB-496E-8939-2363A5F0329C}" dt="2020-04-22T12:57:38.701" v="249" actId="26606"/>
          <ac:spMkLst>
            <pc:docMk/>
            <pc:sldMk cId="1911816704" sldId="258"/>
            <ac:spMk id="8" creationId="{3B854194-185D-494D-905C-7C7CB2E30F6E}"/>
          </ac:spMkLst>
        </pc:spChg>
        <pc:spChg chg="add">
          <ac:chgData name="Valtair Miranda" userId="3ef78b2d3ce68fef" providerId="LiveId" clId="{FAEE4A8A-25CB-496E-8939-2363A5F0329C}" dt="2020-04-22T12:57:38.701" v="249" actId="26606"/>
          <ac:spMkLst>
            <pc:docMk/>
            <pc:sldMk cId="1911816704" sldId="258"/>
            <ac:spMk id="10" creationId="{B4F5FA0D-0104-4987-8241-EFF7C85B88DE}"/>
          </ac:spMkLst>
        </pc:spChg>
        <pc:picChg chg="add">
          <ac:chgData name="Valtair Miranda" userId="3ef78b2d3ce68fef" providerId="LiveId" clId="{FAEE4A8A-25CB-496E-8939-2363A5F0329C}" dt="2020-04-22T12:57:38.701" v="249" actId="26606"/>
          <ac:picMkLst>
            <pc:docMk/>
            <pc:sldMk cId="1911816704" sldId="258"/>
            <ac:picMk id="12" creationId="{2897127E-6CEF-446C-BE87-93B7C46E49D1}"/>
          </ac:picMkLst>
        </pc:picChg>
      </pc:sldChg>
      <pc:sldChg chg="addSp modSp mod setBg">
        <pc:chgData name="Valtair Miranda" userId="3ef78b2d3ce68fef" providerId="LiveId" clId="{FAEE4A8A-25CB-496E-8939-2363A5F0329C}" dt="2020-04-22T13:02:01.812" v="470" actId="962"/>
        <pc:sldMkLst>
          <pc:docMk/>
          <pc:sldMk cId="3569537860" sldId="259"/>
        </pc:sldMkLst>
        <pc:spChg chg="mod">
          <ac:chgData name="Valtair Miranda" userId="3ef78b2d3ce68fef" providerId="LiveId" clId="{FAEE4A8A-25CB-496E-8939-2363A5F0329C}" dt="2020-04-22T13:01:24.840" v="442" actId="26606"/>
          <ac:spMkLst>
            <pc:docMk/>
            <pc:sldMk cId="3569537860" sldId="259"/>
            <ac:spMk id="2" creationId="{00000000-0000-0000-0000-000000000000}"/>
          </ac:spMkLst>
        </pc:spChg>
        <pc:spChg chg="mod">
          <ac:chgData name="Valtair Miranda" userId="3ef78b2d3ce68fef" providerId="LiveId" clId="{FAEE4A8A-25CB-496E-8939-2363A5F0329C}" dt="2020-04-22T13:01:24.840" v="442" actId="26606"/>
          <ac:spMkLst>
            <pc:docMk/>
            <pc:sldMk cId="3569537860" sldId="259"/>
            <ac:spMk id="3" creationId="{00000000-0000-0000-0000-000000000000}"/>
          </ac:spMkLst>
        </pc:spChg>
        <pc:spChg chg="add">
          <ac:chgData name="Valtair Miranda" userId="3ef78b2d3ce68fef" providerId="LiveId" clId="{FAEE4A8A-25CB-496E-8939-2363A5F0329C}" dt="2020-04-22T13:01:24.840" v="442" actId="26606"/>
          <ac:spMkLst>
            <pc:docMk/>
            <pc:sldMk cId="3569537860" sldId="259"/>
            <ac:spMk id="71" creationId="{F4C0B10B-D2C4-4A54-AFAD-3D27DF88BB37}"/>
          </ac:spMkLst>
        </pc:spChg>
        <pc:grpChg chg="add">
          <ac:chgData name="Valtair Miranda" userId="3ef78b2d3ce68fef" providerId="LiveId" clId="{FAEE4A8A-25CB-496E-8939-2363A5F0329C}" dt="2020-04-22T13:01:24.840" v="442" actId="26606"/>
          <ac:grpSpMkLst>
            <pc:docMk/>
            <pc:sldMk cId="3569537860" sldId="259"/>
            <ac:grpSpMk id="73" creationId="{B6BADB90-C74B-40D6-86DC-503F65FCE8DC}"/>
          </ac:grpSpMkLst>
        </pc:grpChg>
        <pc:picChg chg="add mod">
          <ac:chgData name="Valtair Miranda" userId="3ef78b2d3ce68fef" providerId="LiveId" clId="{FAEE4A8A-25CB-496E-8939-2363A5F0329C}" dt="2020-04-22T13:02:01.812" v="470" actId="962"/>
          <ac:picMkLst>
            <pc:docMk/>
            <pc:sldMk cId="3569537860" sldId="259"/>
            <ac:picMk id="4098" creationId="{89629654-848C-448B-9EC7-32E9B3DB83E6}"/>
          </ac:picMkLst>
        </pc:picChg>
      </pc:sldChg>
      <pc:sldChg chg="addSp modSp mod setBg">
        <pc:chgData name="Valtair Miranda" userId="3ef78b2d3ce68fef" providerId="LiveId" clId="{FAEE4A8A-25CB-496E-8939-2363A5F0329C}" dt="2020-04-22T13:03:42.715" v="533" actId="26606"/>
        <pc:sldMkLst>
          <pc:docMk/>
          <pc:sldMk cId="3896443014" sldId="260"/>
        </pc:sldMkLst>
        <pc:spChg chg="mod">
          <ac:chgData name="Valtair Miranda" userId="3ef78b2d3ce68fef" providerId="LiveId" clId="{FAEE4A8A-25CB-496E-8939-2363A5F0329C}" dt="2020-04-22T13:03:42.715" v="533" actId="26606"/>
          <ac:spMkLst>
            <pc:docMk/>
            <pc:sldMk cId="3896443014" sldId="260"/>
            <ac:spMk id="2" creationId="{00000000-0000-0000-0000-000000000000}"/>
          </ac:spMkLst>
        </pc:spChg>
        <pc:spChg chg="mod">
          <ac:chgData name="Valtair Miranda" userId="3ef78b2d3ce68fef" providerId="LiveId" clId="{FAEE4A8A-25CB-496E-8939-2363A5F0329C}" dt="2020-04-22T13:03:42.715" v="533" actId="26606"/>
          <ac:spMkLst>
            <pc:docMk/>
            <pc:sldMk cId="3896443014" sldId="260"/>
            <ac:spMk id="3" creationId="{00000000-0000-0000-0000-000000000000}"/>
          </ac:spMkLst>
        </pc:spChg>
        <pc:spChg chg="add">
          <ac:chgData name="Valtair Miranda" userId="3ef78b2d3ce68fef" providerId="LiveId" clId="{FAEE4A8A-25CB-496E-8939-2363A5F0329C}" dt="2020-04-22T13:03:42.715" v="533" actId="26606"/>
          <ac:spMkLst>
            <pc:docMk/>
            <pc:sldMk cId="3896443014" sldId="260"/>
            <ac:spMk id="71" creationId="{02E612C7-B066-4023-9D0A-7C54D1E33070}"/>
          </ac:spMkLst>
        </pc:spChg>
        <pc:spChg chg="add">
          <ac:chgData name="Valtair Miranda" userId="3ef78b2d3ce68fef" providerId="LiveId" clId="{FAEE4A8A-25CB-496E-8939-2363A5F0329C}" dt="2020-04-22T13:03:42.715" v="533" actId="26606"/>
          <ac:spMkLst>
            <pc:docMk/>
            <pc:sldMk cId="3896443014" sldId="260"/>
            <ac:spMk id="73" creationId="{4DE0FBC4-76C2-4FA1-A14B-AF5A773FF09E}"/>
          </ac:spMkLst>
        </pc:spChg>
        <pc:spChg chg="add">
          <ac:chgData name="Valtair Miranda" userId="3ef78b2d3ce68fef" providerId="LiveId" clId="{FAEE4A8A-25CB-496E-8939-2363A5F0329C}" dt="2020-04-22T13:03:42.715" v="533" actId="26606"/>
          <ac:spMkLst>
            <pc:docMk/>
            <pc:sldMk cId="3896443014" sldId="260"/>
            <ac:spMk id="75" creationId="{42F627A6-6D64-474C-B65E-BA7460149491}"/>
          </ac:spMkLst>
        </pc:spChg>
        <pc:picChg chg="mod">
          <ac:chgData name="Valtair Miranda" userId="3ef78b2d3ce68fef" providerId="LiveId" clId="{FAEE4A8A-25CB-496E-8939-2363A5F0329C}" dt="2020-04-22T13:03:42.715" v="533" actId="26606"/>
          <ac:picMkLst>
            <pc:docMk/>
            <pc:sldMk cId="3896443014" sldId="260"/>
            <ac:picMk id="2050" creationId="{00000000-0000-0000-0000-000000000000}"/>
          </ac:picMkLst>
        </pc:picChg>
      </pc:sldChg>
      <pc:sldChg chg="addSp modSp mod setBg">
        <pc:chgData name="Valtair Miranda" userId="3ef78b2d3ce68fef" providerId="LiveId" clId="{FAEE4A8A-25CB-496E-8939-2363A5F0329C}" dt="2020-04-22T13:04:40.458" v="558" actId="26606"/>
        <pc:sldMkLst>
          <pc:docMk/>
          <pc:sldMk cId="3160270369" sldId="261"/>
        </pc:sldMkLst>
        <pc:spChg chg="mod">
          <ac:chgData name="Valtair Miranda" userId="3ef78b2d3ce68fef" providerId="LiveId" clId="{FAEE4A8A-25CB-496E-8939-2363A5F0329C}" dt="2020-04-22T13:04:40.458" v="558" actId="26606"/>
          <ac:spMkLst>
            <pc:docMk/>
            <pc:sldMk cId="3160270369" sldId="261"/>
            <ac:spMk id="2" creationId="{00000000-0000-0000-0000-000000000000}"/>
          </ac:spMkLst>
        </pc:spChg>
        <pc:spChg chg="mod">
          <ac:chgData name="Valtair Miranda" userId="3ef78b2d3ce68fef" providerId="LiveId" clId="{FAEE4A8A-25CB-496E-8939-2363A5F0329C}" dt="2020-04-22T13:04:40.458" v="558" actId="26606"/>
          <ac:spMkLst>
            <pc:docMk/>
            <pc:sldMk cId="3160270369" sldId="261"/>
            <ac:spMk id="3" creationId="{00000000-0000-0000-0000-000000000000}"/>
          </ac:spMkLst>
        </pc:spChg>
        <pc:spChg chg="add">
          <ac:chgData name="Valtair Miranda" userId="3ef78b2d3ce68fef" providerId="LiveId" clId="{FAEE4A8A-25CB-496E-8939-2363A5F0329C}" dt="2020-04-22T13:04:40.458" v="558" actId="26606"/>
          <ac:spMkLst>
            <pc:docMk/>
            <pc:sldMk cId="3160270369" sldId="261"/>
            <ac:spMk id="8" creationId="{8D58E966-456A-48F4-81B4-C4D0C00206F1}"/>
          </ac:spMkLst>
        </pc:spChg>
        <pc:spChg chg="add">
          <ac:chgData name="Valtair Miranda" userId="3ef78b2d3ce68fef" providerId="LiveId" clId="{FAEE4A8A-25CB-496E-8939-2363A5F0329C}" dt="2020-04-22T13:04:40.458" v="558" actId="26606"/>
          <ac:spMkLst>
            <pc:docMk/>
            <pc:sldMk cId="3160270369" sldId="261"/>
            <ac:spMk id="10" creationId="{5523C670-74D7-4ED8-BA51-B6FB6557024C}"/>
          </ac:spMkLst>
        </pc:spChg>
        <pc:spChg chg="add">
          <ac:chgData name="Valtair Miranda" userId="3ef78b2d3ce68fef" providerId="LiveId" clId="{FAEE4A8A-25CB-496E-8939-2363A5F0329C}" dt="2020-04-22T13:04:40.458" v="558" actId="26606"/>
          <ac:spMkLst>
            <pc:docMk/>
            <pc:sldMk cId="3160270369" sldId="261"/>
            <ac:spMk id="12" creationId="{BAEEE533-7CA5-4134-A14A-8575F66C6140}"/>
          </ac:spMkLst>
        </pc:spChg>
        <pc:spChg chg="add">
          <ac:chgData name="Valtair Miranda" userId="3ef78b2d3ce68fef" providerId="LiveId" clId="{FAEE4A8A-25CB-496E-8939-2363A5F0329C}" dt="2020-04-22T13:04:40.458" v="558" actId="26606"/>
          <ac:spMkLst>
            <pc:docMk/>
            <pc:sldMk cId="3160270369" sldId="261"/>
            <ac:spMk id="14" creationId="{E64B7817-E956-406B-A85B-5AEF36B1F50B}"/>
          </ac:spMkLst>
        </pc:spChg>
        <pc:spChg chg="add">
          <ac:chgData name="Valtair Miranda" userId="3ef78b2d3ce68fef" providerId="LiveId" clId="{FAEE4A8A-25CB-496E-8939-2363A5F0329C}" dt="2020-04-22T13:04:40.458" v="558" actId="26606"/>
          <ac:spMkLst>
            <pc:docMk/>
            <pc:sldMk cId="3160270369" sldId="261"/>
            <ac:spMk id="16" creationId="{92FC9C1F-8CBA-4083-8724-3735C556D844}"/>
          </ac:spMkLst>
        </pc:spChg>
      </pc:sldChg>
      <pc:sldChg chg="addSp delSp modSp mod setBg">
        <pc:chgData name="Valtair Miranda" userId="3ef78b2d3ce68fef" providerId="LiveId" clId="{FAEE4A8A-25CB-496E-8939-2363A5F0329C}" dt="2020-04-22T13:07:16.361" v="605" actId="26606"/>
        <pc:sldMkLst>
          <pc:docMk/>
          <pc:sldMk cId="1096807766" sldId="262"/>
        </pc:sldMkLst>
        <pc:spChg chg="mod">
          <ac:chgData name="Valtair Miranda" userId="3ef78b2d3ce68fef" providerId="LiveId" clId="{FAEE4A8A-25CB-496E-8939-2363A5F0329C}" dt="2020-04-22T13:07:16.361" v="605" actId="26606"/>
          <ac:spMkLst>
            <pc:docMk/>
            <pc:sldMk cId="1096807766" sldId="262"/>
            <ac:spMk id="2" creationId="{00000000-0000-0000-0000-000000000000}"/>
          </ac:spMkLst>
        </pc:spChg>
        <pc:spChg chg="add del mod">
          <ac:chgData name="Valtair Miranda" userId="3ef78b2d3ce68fef" providerId="LiveId" clId="{FAEE4A8A-25CB-496E-8939-2363A5F0329C}" dt="2020-04-22T13:07:16.361" v="605" actId="26606"/>
          <ac:spMkLst>
            <pc:docMk/>
            <pc:sldMk cId="1096807766" sldId="262"/>
            <ac:spMk id="3" creationId="{00000000-0000-0000-0000-000000000000}"/>
          </ac:spMkLst>
        </pc:spChg>
        <pc:spChg chg="add del">
          <ac:chgData name="Valtair Miranda" userId="3ef78b2d3ce68fef" providerId="LiveId" clId="{FAEE4A8A-25CB-496E-8939-2363A5F0329C}" dt="2020-04-22T13:06:03.016" v="599" actId="26606"/>
          <ac:spMkLst>
            <pc:docMk/>
            <pc:sldMk cId="1096807766" sldId="262"/>
            <ac:spMk id="10" creationId="{68575C10-8187-4AC4-AD72-C754EAFD2867}"/>
          </ac:spMkLst>
        </pc:spChg>
        <pc:graphicFrameChg chg="add del">
          <ac:chgData name="Valtair Miranda" userId="3ef78b2d3ce68fef" providerId="LiveId" clId="{FAEE4A8A-25CB-496E-8939-2363A5F0329C}" dt="2020-04-22T13:06:03.016" v="599" actId="26606"/>
          <ac:graphicFrameMkLst>
            <pc:docMk/>
            <pc:sldMk cId="1096807766" sldId="262"/>
            <ac:graphicFrameMk id="5" creationId="{C1BFF283-1028-4F3D-BFA4-7A4895910924}"/>
          </ac:graphicFrameMkLst>
        </pc:graphicFrameChg>
        <pc:graphicFrameChg chg="add del">
          <ac:chgData name="Valtair Miranda" userId="3ef78b2d3ce68fef" providerId="LiveId" clId="{FAEE4A8A-25CB-496E-8939-2363A5F0329C}" dt="2020-04-22T13:07:06.129" v="603" actId="26606"/>
          <ac:graphicFrameMkLst>
            <pc:docMk/>
            <pc:sldMk cId="1096807766" sldId="262"/>
            <ac:graphicFrameMk id="14" creationId="{4FA8AE88-40C9-467C-9576-472A268DCC83}"/>
          </ac:graphicFrameMkLst>
        </pc:graphicFrameChg>
        <pc:picChg chg="add del">
          <ac:chgData name="Valtair Miranda" userId="3ef78b2d3ce68fef" providerId="LiveId" clId="{FAEE4A8A-25CB-496E-8939-2363A5F0329C}" dt="2020-04-22T13:07:05.092" v="602"/>
          <ac:picMkLst>
            <pc:docMk/>
            <pc:sldMk cId="1096807766" sldId="262"/>
            <ac:picMk id="5122" creationId="{17670C8A-309F-447F-BFEE-50AE627ED21E}"/>
          </ac:picMkLst>
        </pc:picChg>
        <pc:picChg chg="add mod">
          <ac:chgData name="Valtair Miranda" userId="3ef78b2d3ce68fef" providerId="LiveId" clId="{FAEE4A8A-25CB-496E-8939-2363A5F0329C}" dt="2020-04-22T13:07:16.361" v="605" actId="26606"/>
          <ac:picMkLst>
            <pc:docMk/>
            <pc:sldMk cId="1096807766" sldId="262"/>
            <ac:picMk id="5124" creationId="{85326247-52E9-49F5-84F1-E61F41E48CEF}"/>
          </ac:picMkLst>
        </pc:picChg>
        <pc:cxnChg chg="add del">
          <ac:chgData name="Valtair Miranda" userId="3ef78b2d3ce68fef" providerId="LiveId" clId="{FAEE4A8A-25CB-496E-8939-2363A5F0329C}" dt="2020-04-22T13:06:03.016" v="599" actId="26606"/>
          <ac:cxnSpMkLst>
            <pc:docMk/>
            <pc:sldMk cId="1096807766" sldId="262"/>
            <ac:cxnSpMk id="12" creationId="{74E776C9-ED67-41B7-B3A3-4DF76EF3ACEE}"/>
          </ac:cxnSpMkLst>
        </pc:cxnChg>
        <pc:cxnChg chg="add">
          <ac:chgData name="Valtair Miranda" userId="3ef78b2d3ce68fef" providerId="LiveId" clId="{FAEE4A8A-25CB-496E-8939-2363A5F0329C}" dt="2020-04-22T13:07:16.361" v="605" actId="26606"/>
          <ac:cxnSpMkLst>
            <pc:docMk/>
            <pc:sldMk cId="1096807766" sldId="262"/>
            <ac:cxnSpMk id="73" creationId="{E4A809D5-3600-46D4-A466-67F2349A54FB}"/>
          </ac:cxnSpMkLst>
        </pc:cxnChg>
      </pc:sldChg>
      <pc:sldChg chg="add">
        <pc:chgData name="Valtair Miranda" userId="3ef78b2d3ce68fef" providerId="LiveId" clId="{FAEE4A8A-25CB-496E-8939-2363A5F0329C}" dt="2020-04-22T12:52:08.186" v="0"/>
        <pc:sldMkLst>
          <pc:docMk/>
          <pc:sldMk cId="1188917692" sldId="263"/>
        </pc:sldMkLst>
      </pc:sldChg>
      <pc:sldChg chg="addSp delSp modSp add mod">
        <pc:chgData name="Valtair Miranda" userId="3ef78b2d3ce68fef" providerId="LiveId" clId="{FAEE4A8A-25CB-496E-8939-2363A5F0329C}" dt="2020-04-22T12:53:24.931" v="25" actId="113"/>
        <pc:sldMkLst>
          <pc:docMk/>
          <pc:sldMk cId="1777995220" sldId="264"/>
        </pc:sldMkLst>
        <pc:spChg chg="mod">
          <ac:chgData name="Valtair Miranda" userId="3ef78b2d3ce68fef" providerId="LiveId" clId="{FAEE4A8A-25CB-496E-8939-2363A5F0329C}" dt="2020-04-22T12:53:17.644" v="19" actId="403"/>
          <ac:spMkLst>
            <pc:docMk/>
            <pc:sldMk cId="1777995220" sldId="264"/>
            <ac:spMk id="4" creationId="{500D5432-B7D4-4863-9275-22A7DFCE419D}"/>
          </ac:spMkLst>
        </pc:spChg>
        <pc:spChg chg="mod">
          <ac:chgData name="Valtair Miranda" userId="3ef78b2d3ce68fef" providerId="LiveId" clId="{FAEE4A8A-25CB-496E-8939-2363A5F0329C}" dt="2020-04-22T12:53:24.931" v="25" actId="113"/>
          <ac:spMkLst>
            <pc:docMk/>
            <pc:sldMk cId="1777995220" sldId="264"/>
            <ac:spMk id="6" creationId="{9C2AD0DA-8DF7-494D-8678-F4C0D270AAAD}"/>
          </ac:spMkLst>
        </pc:spChg>
        <pc:spChg chg="mod">
          <ac:chgData name="Valtair Miranda" userId="3ef78b2d3ce68fef" providerId="LiveId" clId="{FAEE4A8A-25CB-496E-8939-2363A5F0329C}" dt="2020-04-22T12:53:17.644" v="19" actId="403"/>
          <ac:spMkLst>
            <pc:docMk/>
            <pc:sldMk cId="1777995220" sldId="264"/>
            <ac:spMk id="11" creationId="{E1DB2240-A05D-428A-9AAB-7BD9FA597D4F}"/>
          </ac:spMkLst>
        </pc:spChg>
        <pc:spChg chg="mod">
          <ac:chgData name="Valtair Miranda" userId="3ef78b2d3ce68fef" providerId="LiveId" clId="{FAEE4A8A-25CB-496E-8939-2363A5F0329C}" dt="2020-04-22T12:53:20.038" v="22" actId="403"/>
          <ac:spMkLst>
            <pc:docMk/>
            <pc:sldMk cId="1777995220" sldId="264"/>
            <ac:spMk id="3078" creationId="{F906E71F-85F6-4F6C-AB8A-E5F654079301}"/>
          </ac:spMkLst>
        </pc:spChg>
        <pc:picChg chg="add mod">
          <ac:chgData name="Valtair Miranda" userId="3ef78b2d3ce68fef" providerId="LiveId" clId="{FAEE4A8A-25CB-496E-8939-2363A5F0329C}" dt="2020-04-22T12:53:17.644" v="19" actId="403"/>
          <ac:picMkLst>
            <pc:docMk/>
            <pc:sldMk cId="1777995220" sldId="264"/>
            <ac:picMk id="3" creationId="{0D9C6A2B-2E50-40AA-B888-6CBE5F0098B7}"/>
          </ac:picMkLst>
        </pc:picChg>
        <pc:picChg chg="mod">
          <ac:chgData name="Valtair Miranda" userId="3ef78b2d3ce68fef" providerId="LiveId" clId="{FAEE4A8A-25CB-496E-8939-2363A5F0329C}" dt="2020-04-22T12:53:17.644" v="19" actId="403"/>
          <ac:picMkLst>
            <pc:docMk/>
            <pc:sldMk cId="1777995220" sldId="264"/>
            <ac:picMk id="3074" creationId="{893F4B65-7AEA-4F44-A257-E7EDA4AF0FEB}"/>
          </ac:picMkLst>
        </pc:picChg>
        <pc:picChg chg="mod">
          <ac:chgData name="Valtair Miranda" userId="3ef78b2d3ce68fef" providerId="LiveId" clId="{FAEE4A8A-25CB-496E-8939-2363A5F0329C}" dt="2020-04-22T12:53:17.644" v="19" actId="403"/>
          <ac:picMkLst>
            <pc:docMk/>
            <pc:sldMk cId="1777995220" sldId="264"/>
            <ac:picMk id="3075" creationId="{EDF82E58-A74D-4395-BB1E-627B9D5AA7E0}"/>
          </ac:picMkLst>
        </pc:picChg>
        <pc:picChg chg="del">
          <ac:chgData name="Valtair Miranda" userId="3ef78b2d3ce68fef" providerId="LiveId" clId="{FAEE4A8A-25CB-496E-8939-2363A5F0329C}" dt="2020-04-22T12:52:27.829" v="2" actId="478"/>
          <ac:picMkLst>
            <pc:docMk/>
            <pc:sldMk cId="1777995220" sldId="264"/>
            <ac:picMk id="3080" creationId="{C221936C-0029-4F16-8C30-F5AD601DD8F3}"/>
          </ac:picMkLst>
        </pc:picChg>
        <pc:picChg chg="mod">
          <ac:chgData name="Valtair Miranda" userId="3ef78b2d3ce68fef" providerId="LiveId" clId="{FAEE4A8A-25CB-496E-8939-2363A5F0329C}" dt="2020-04-22T12:53:17.644" v="19" actId="403"/>
          <ac:picMkLst>
            <pc:docMk/>
            <pc:sldMk cId="1777995220" sldId="264"/>
            <ac:picMk id="3081" creationId="{F704AE48-9165-40C2-8852-D309CBDDEBE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A7C89-DE27-469C-A860-6F366089D8D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6754352-86B1-4A31-80C3-DF8771B04006}">
      <dgm:prSet/>
      <dgm:spPr/>
      <dgm:t>
        <a:bodyPr/>
        <a:lstStyle/>
        <a:p>
          <a:r>
            <a:rPr lang="pt-BR"/>
            <a:t>Deus chamou Jeremias para anunciar as suas verdades ao povo. </a:t>
          </a:r>
          <a:endParaRPr lang="en-US"/>
        </a:p>
      </dgm:t>
    </dgm:pt>
    <dgm:pt modelId="{75B9A00F-D671-49E3-9243-D4DC222EB2B7}" type="parTrans" cxnId="{4C2BFA44-1B4A-437F-88D2-EDC579A39FFA}">
      <dgm:prSet/>
      <dgm:spPr/>
      <dgm:t>
        <a:bodyPr/>
        <a:lstStyle/>
        <a:p>
          <a:endParaRPr lang="en-US"/>
        </a:p>
      </dgm:t>
    </dgm:pt>
    <dgm:pt modelId="{6E939332-9EDF-4A2D-87C4-5A097AA33F60}" type="sibTrans" cxnId="{4C2BFA44-1B4A-437F-88D2-EDC579A39FFA}">
      <dgm:prSet/>
      <dgm:spPr/>
      <dgm:t>
        <a:bodyPr/>
        <a:lstStyle/>
        <a:p>
          <a:endParaRPr lang="en-US"/>
        </a:p>
      </dgm:t>
    </dgm:pt>
    <dgm:pt modelId="{A79D2B09-313F-4352-AD4D-3501CAD69E2C}">
      <dgm:prSet/>
      <dgm:spPr/>
      <dgm:t>
        <a:bodyPr/>
        <a:lstStyle/>
        <a:p>
          <a:r>
            <a:rPr lang="pt-BR"/>
            <a:t>Jeremias era honesto ao falar com o povo</a:t>
          </a:r>
          <a:endParaRPr lang="en-US"/>
        </a:p>
      </dgm:t>
    </dgm:pt>
    <dgm:pt modelId="{7E09C0C4-81E4-4DEF-A36B-FED35C1D8518}" type="parTrans" cxnId="{94145062-6A69-40DA-80B3-6B2E654869FC}">
      <dgm:prSet/>
      <dgm:spPr/>
      <dgm:t>
        <a:bodyPr/>
        <a:lstStyle/>
        <a:p>
          <a:endParaRPr lang="en-US"/>
        </a:p>
      </dgm:t>
    </dgm:pt>
    <dgm:pt modelId="{DD75ED83-02AE-464A-9F24-CE29463A8045}" type="sibTrans" cxnId="{94145062-6A69-40DA-80B3-6B2E654869FC}">
      <dgm:prSet/>
      <dgm:spPr/>
      <dgm:t>
        <a:bodyPr/>
        <a:lstStyle/>
        <a:p>
          <a:endParaRPr lang="en-US"/>
        </a:p>
      </dgm:t>
    </dgm:pt>
    <dgm:pt modelId="{B3FB53A7-D46C-4859-A67E-ECFDB55097CD}">
      <dgm:prSet/>
      <dgm:spPr/>
      <dgm:t>
        <a:bodyPr/>
        <a:lstStyle/>
        <a:p>
          <a:r>
            <a:rPr lang="pt-BR"/>
            <a:t>Jeremias era honesto ao falar com Deus</a:t>
          </a:r>
          <a:endParaRPr lang="en-US"/>
        </a:p>
      </dgm:t>
    </dgm:pt>
    <dgm:pt modelId="{B477DB97-081F-455C-ADC4-218011657B6D}" type="parTrans" cxnId="{7AD56435-2A22-4A8F-9834-09F6A2077CFF}">
      <dgm:prSet/>
      <dgm:spPr/>
      <dgm:t>
        <a:bodyPr/>
        <a:lstStyle/>
        <a:p>
          <a:endParaRPr lang="en-US"/>
        </a:p>
      </dgm:t>
    </dgm:pt>
    <dgm:pt modelId="{158C678D-444D-4499-B774-EE9EBA45A8FB}" type="sibTrans" cxnId="{7AD56435-2A22-4A8F-9834-09F6A2077CFF}">
      <dgm:prSet/>
      <dgm:spPr/>
      <dgm:t>
        <a:bodyPr/>
        <a:lstStyle/>
        <a:p>
          <a:endParaRPr lang="en-US"/>
        </a:p>
      </dgm:t>
    </dgm:pt>
    <dgm:pt modelId="{AFB7B5BC-F171-49CD-9A0E-55A8F5B52717}" type="pres">
      <dgm:prSet presAssocID="{5CEA7C89-DE27-469C-A860-6F366089D8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C0DD674-97AC-42D3-80B7-7D724FD828FA}" type="pres">
      <dgm:prSet presAssocID="{96754352-86B1-4A31-80C3-DF8771B04006}" presName="hierRoot1" presStyleCnt="0"/>
      <dgm:spPr/>
    </dgm:pt>
    <dgm:pt modelId="{C3D3C8FD-CB6A-4B4E-9F28-7A6A3D5AC2F9}" type="pres">
      <dgm:prSet presAssocID="{96754352-86B1-4A31-80C3-DF8771B04006}" presName="composite" presStyleCnt="0"/>
      <dgm:spPr/>
    </dgm:pt>
    <dgm:pt modelId="{CA4D77D5-B126-4E01-96E5-443CEAA7673A}" type="pres">
      <dgm:prSet presAssocID="{96754352-86B1-4A31-80C3-DF8771B04006}" presName="background" presStyleLbl="node0" presStyleIdx="0" presStyleCnt="3"/>
      <dgm:spPr/>
    </dgm:pt>
    <dgm:pt modelId="{8C8B7371-C2B7-4564-8280-335C6D500812}" type="pres">
      <dgm:prSet presAssocID="{96754352-86B1-4A31-80C3-DF8771B04006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C328A53-AA8E-431A-AD2F-BB0AF0B6CFDB}" type="pres">
      <dgm:prSet presAssocID="{96754352-86B1-4A31-80C3-DF8771B04006}" presName="hierChild2" presStyleCnt="0"/>
      <dgm:spPr/>
    </dgm:pt>
    <dgm:pt modelId="{B1F74663-BD9F-424E-9118-F0C91C55805F}" type="pres">
      <dgm:prSet presAssocID="{A79D2B09-313F-4352-AD4D-3501CAD69E2C}" presName="hierRoot1" presStyleCnt="0"/>
      <dgm:spPr/>
    </dgm:pt>
    <dgm:pt modelId="{01B39DD8-8C43-4BAA-AF66-17F0C6E48E9E}" type="pres">
      <dgm:prSet presAssocID="{A79D2B09-313F-4352-AD4D-3501CAD69E2C}" presName="composite" presStyleCnt="0"/>
      <dgm:spPr/>
    </dgm:pt>
    <dgm:pt modelId="{C78D951B-1DE4-4AA7-AB01-C41C94471161}" type="pres">
      <dgm:prSet presAssocID="{A79D2B09-313F-4352-AD4D-3501CAD69E2C}" presName="background" presStyleLbl="node0" presStyleIdx="1" presStyleCnt="3"/>
      <dgm:spPr/>
    </dgm:pt>
    <dgm:pt modelId="{CDA9731B-9A63-4298-8351-7B2111BE4272}" type="pres">
      <dgm:prSet presAssocID="{A79D2B09-313F-4352-AD4D-3501CAD69E2C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CF0A1D1-36FD-4033-B485-F8D373C3EEBB}" type="pres">
      <dgm:prSet presAssocID="{A79D2B09-313F-4352-AD4D-3501CAD69E2C}" presName="hierChild2" presStyleCnt="0"/>
      <dgm:spPr/>
    </dgm:pt>
    <dgm:pt modelId="{F46B10B8-8544-46DA-AC46-153B68B9F003}" type="pres">
      <dgm:prSet presAssocID="{B3FB53A7-D46C-4859-A67E-ECFDB55097CD}" presName="hierRoot1" presStyleCnt="0"/>
      <dgm:spPr/>
    </dgm:pt>
    <dgm:pt modelId="{94AE8539-EDD5-456F-AC1C-5E37B904B2EE}" type="pres">
      <dgm:prSet presAssocID="{B3FB53A7-D46C-4859-A67E-ECFDB55097CD}" presName="composite" presStyleCnt="0"/>
      <dgm:spPr/>
    </dgm:pt>
    <dgm:pt modelId="{7EF48C7A-B0DD-4F42-9064-BC7E1D049C5B}" type="pres">
      <dgm:prSet presAssocID="{B3FB53A7-D46C-4859-A67E-ECFDB55097CD}" presName="background" presStyleLbl="node0" presStyleIdx="2" presStyleCnt="3"/>
      <dgm:spPr/>
    </dgm:pt>
    <dgm:pt modelId="{B6ABD52C-8D79-44A9-A5BA-4E091DC0E7A8}" type="pres">
      <dgm:prSet presAssocID="{B3FB53A7-D46C-4859-A67E-ECFDB55097CD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FDE10B3-6C46-4263-9AA8-EAA215FCAC96}" type="pres">
      <dgm:prSet presAssocID="{B3FB53A7-D46C-4859-A67E-ECFDB55097CD}" presName="hierChild2" presStyleCnt="0"/>
      <dgm:spPr/>
    </dgm:pt>
  </dgm:ptLst>
  <dgm:cxnLst>
    <dgm:cxn modelId="{3CA1D90A-73AC-40B5-866C-1A1669231090}" type="presOf" srcId="{B3FB53A7-D46C-4859-A67E-ECFDB55097CD}" destId="{B6ABD52C-8D79-44A9-A5BA-4E091DC0E7A8}" srcOrd="0" destOrd="0" presId="urn:microsoft.com/office/officeart/2005/8/layout/hierarchy1"/>
    <dgm:cxn modelId="{7AD56435-2A22-4A8F-9834-09F6A2077CFF}" srcId="{5CEA7C89-DE27-469C-A860-6F366089D8D9}" destId="{B3FB53A7-D46C-4859-A67E-ECFDB55097CD}" srcOrd="2" destOrd="0" parTransId="{B477DB97-081F-455C-ADC4-218011657B6D}" sibTransId="{158C678D-444D-4499-B774-EE9EBA45A8FB}"/>
    <dgm:cxn modelId="{79A18643-0674-4AD5-994A-98C91D23C4D3}" type="presOf" srcId="{96754352-86B1-4A31-80C3-DF8771B04006}" destId="{8C8B7371-C2B7-4564-8280-335C6D500812}" srcOrd="0" destOrd="0" presId="urn:microsoft.com/office/officeart/2005/8/layout/hierarchy1"/>
    <dgm:cxn modelId="{3F554805-C905-4DD5-BAE0-CFB22D56FBF4}" type="presOf" srcId="{A79D2B09-313F-4352-AD4D-3501CAD69E2C}" destId="{CDA9731B-9A63-4298-8351-7B2111BE4272}" srcOrd="0" destOrd="0" presId="urn:microsoft.com/office/officeart/2005/8/layout/hierarchy1"/>
    <dgm:cxn modelId="{4C2BFA44-1B4A-437F-88D2-EDC579A39FFA}" srcId="{5CEA7C89-DE27-469C-A860-6F366089D8D9}" destId="{96754352-86B1-4A31-80C3-DF8771B04006}" srcOrd="0" destOrd="0" parTransId="{75B9A00F-D671-49E3-9243-D4DC222EB2B7}" sibTransId="{6E939332-9EDF-4A2D-87C4-5A097AA33F60}"/>
    <dgm:cxn modelId="{94145062-6A69-40DA-80B3-6B2E654869FC}" srcId="{5CEA7C89-DE27-469C-A860-6F366089D8D9}" destId="{A79D2B09-313F-4352-AD4D-3501CAD69E2C}" srcOrd="1" destOrd="0" parTransId="{7E09C0C4-81E4-4DEF-A36B-FED35C1D8518}" sibTransId="{DD75ED83-02AE-464A-9F24-CE29463A8045}"/>
    <dgm:cxn modelId="{6D32794A-225D-43D2-8723-26C3D6CF3D5D}" type="presOf" srcId="{5CEA7C89-DE27-469C-A860-6F366089D8D9}" destId="{AFB7B5BC-F171-49CD-9A0E-55A8F5B52717}" srcOrd="0" destOrd="0" presId="urn:microsoft.com/office/officeart/2005/8/layout/hierarchy1"/>
    <dgm:cxn modelId="{C40DC920-F096-4E25-88BE-CD11C6AAAF3E}" type="presParOf" srcId="{AFB7B5BC-F171-49CD-9A0E-55A8F5B52717}" destId="{9C0DD674-97AC-42D3-80B7-7D724FD828FA}" srcOrd="0" destOrd="0" presId="urn:microsoft.com/office/officeart/2005/8/layout/hierarchy1"/>
    <dgm:cxn modelId="{C384CB14-997F-483F-9ADE-3245BADC24B6}" type="presParOf" srcId="{9C0DD674-97AC-42D3-80B7-7D724FD828FA}" destId="{C3D3C8FD-CB6A-4B4E-9F28-7A6A3D5AC2F9}" srcOrd="0" destOrd="0" presId="urn:microsoft.com/office/officeart/2005/8/layout/hierarchy1"/>
    <dgm:cxn modelId="{FDB24C6C-980F-46E7-A8D5-18D9EA2AE333}" type="presParOf" srcId="{C3D3C8FD-CB6A-4B4E-9F28-7A6A3D5AC2F9}" destId="{CA4D77D5-B126-4E01-96E5-443CEAA7673A}" srcOrd="0" destOrd="0" presId="urn:microsoft.com/office/officeart/2005/8/layout/hierarchy1"/>
    <dgm:cxn modelId="{CBB125C6-5FE9-41D1-A50C-083C8B832422}" type="presParOf" srcId="{C3D3C8FD-CB6A-4B4E-9F28-7A6A3D5AC2F9}" destId="{8C8B7371-C2B7-4564-8280-335C6D500812}" srcOrd="1" destOrd="0" presId="urn:microsoft.com/office/officeart/2005/8/layout/hierarchy1"/>
    <dgm:cxn modelId="{D8C4C242-5BE6-47DE-B264-4D36108DBA1C}" type="presParOf" srcId="{9C0DD674-97AC-42D3-80B7-7D724FD828FA}" destId="{DC328A53-AA8E-431A-AD2F-BB0AF0B6CFDB}" srcOrd="1" destOrd="0" presId="urn:microsoft.com/office/officeart/2005/8/layout/hierarchy1"/>
    <dgm:cxn modelId="{EC263F58-6F49-4ABE-B168-9EBF6DEB0114}" type="presParOf" srcId="{AFB7B5BC-F171-49CD-9A0E-55A8F5B52717}" destId="{B1F74663-BD9F-424E-9118-F0C91C55805F}" srcOrd="1" destOrd="0" presId="urn:microsoft.com/office/officeart/2005/8/layout/hierarchy1"/>
    <dgm:cxn modelId="{E1FDC514-375A-4169-AC28-98F0FD3FABAC}" type="presParOf" srcId="{B1F74663-BD9F-424E-9118-F0C91C55805F}" destId="{01B39DD8-8C43-4BAA-AF66-17F0C6E48E9E}" srcOrd="0" destOrd="0" presId="urn:microsoft.com/office/officeart/2005/8/layout/hierarchy1"/>
    <dgm:cxn modelId="{C1E9A9F4-5430-4EFC-A40B-EAF5152897A7}" type="presParOf" srcId="{01B39DD8-8C43-4BAA-AF66-17F0C6E48E9E}" destId="{C78D951B-1DE4-4AA7-AB01-C41C94471161}" srcOrd="0" destOrd="0" presId="urn:microsoft.com/office/officeart/2005/8/layout/hierarchy1"/>
    <dgm:cxn modelId="{224346C9-4E1F-419B-B6ED-C3DACD591B22}" type="presParOf" srcId="{01B39DD8-8C43-4BAA-AF66-17F0C6E48E9E}" destId="{CDA9731B-9A63-4298-8351-7B2111BE4272}" srcOrd="1" destOrd="0" presId="urn:microsoft.com/office/officeart/2005/8/layout/hierarchy1"/>
    <dgm:cxn modelId="{9763C6D3-0092-4CB2-B3F5-1EC573E008FF}" type="presParOf" srcId="{B1F74663-BD9F-424E-9118-F0C91C55805F}" destId="{ACF0A1D1-36FD-4033-B485-F8D373C3EEBB}" srcOrd="1" destOrd="0" presId="urn:microsoft.com/office/officeart/2005/8/layout/hierarchy1"/>
    <dgm:cxn modelId="{1C35A5AC-3687-463B-B670-7266D5205FF5}" type="presParOf" srcId="{AFB7B5BC-F171-49CD-9A0E-55A8F5B52717}" destId="{F46B10B8-8544-46DA-AC46-153B68B9F003}" srcOrd="2" destOrd="0" presId="urn:microsoft.com/office/officeart/2005/8/layout/hierarchy1"/>
    <dgm:cxn modelId="{FA57ADD1-2113-43A3-B34D-576DC075EB00}" type="presParOf" srcId="{F46B10B8-8544-46DA-AC46-153B68B9F003}" destId="{94AE8539-EDD5-456F-AC1C-5E37B904B2EE}" srcOrd="0" destOrd="0" presId="urn:microsoft.com/office/officeart/2005/8/layout/hierarchy1"/>
    <dgm:cxn modelId="{58179BEE-0C85-4C13-B1F3-F998A9ABA5F6}" type="presParOf" srcId="{94AE8539-EDD5-456F-AC1C-5E37B904B2EE}" destId="{7EF48C7A-B0DD-4F42-9064-BC7E1D049C5B}" srcOrd="0" destOrd="0" presId="urn:microsoft.com/office/officeart/2005/8/layout/hierarchy1"/>
    <dgm:cxn modelId="{982C82D2-62C1-4BC7-97A8-7B848518410D}" type="presParOf" srcId="{94AE8539-EDD5-456F-AC1C-5E37B904B2EE}" destId="{B6ABD52C-8D79-44A9-A5BA-4E091DC0E7A8}" srcOrd="1" destOrd="0" presId="urn:microsoft.com/office/officeart/2005/8/layout/hierarchy1"/>
    <dgm:cxn modelId="{87561CBD-D80D-4A05-BC8A-F7D679CA70FB}" type="presParOf" srcId="{F46B10B8-8544-46DA-AC46-153B68B9F003}" destId="{3FDE10B3-6C46-4263-9AA8-EAA215FCAC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93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73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1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75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3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56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6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89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36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41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8AFA-AD70-45BB-8585-C49A17F45D7F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FC6D-5E52-4CA6-AF4D-21497E3D1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6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5">
            <a:extLst>
              <a:ext uri="{FF2B5EF4-FFF2-40B4-BE49-F238E27FC236}">
                <a16:creationId xmlns:a16="http://schemas.microsoft.com/office/drawing/2014/main" xmlns="" id="{605540AC-7F69-4236-AD5B-DCF4061AB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0" y="5929313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EBD 1</a:t>
            </a:r>
          </a:p>
        </p:txBody>
      </p:sp>
      <p:pic>
        <p:nvPicPr>
          <p:cNvPr id="2051" name="Imagem 11" descr="Convicção.jpg">
            <a:extLst>
              <a:ext uri="{FF2B5EF4-FFF2-40B4-BE49-F238E27FC236}">
                <a16:creationId xmlns:a16="http://schemas.microsoft.com/office/drawing/2014/main" xmlns="" id="{F5F54024-6100-48F5-AFC3-45184394D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4638675"/>
            <a:ext cx="3325812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m 13" descr="CBB.jpg">
            <a:extLst>
              <a:ext uri="{FF2B5EF4-FFF2-40B4-BE49-F238E27FC236}">
                <a16:creationId xmlns:a16="http://schemas.microsoft.com/office/drawing/2014/main" xmlns="" id="{A81731F1-F324-458F-9A29-2343880D7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5013325"/>
            <a:ext cx="13684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m 3">
            <a:extLst>
              <a:ext uri="{FF2B5EF4-FFF2-40B4-BE49-F238E27FC236}">
                <a16:creationId xmlns:a16="http://schemas.microsoft.com/office/drawing/2014/main" xmlns="" id="{672A06CD-F21D-42BF-9576-3997EEEF0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469900"/>
            <a:ext cx="903605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9587CAE-4C5F-4778-B4AE-77A994797082}"/>
              </a:ext>
            </a:extLst>
          </p:cNvPr>
          <p:cNvSpPr txBox="1"/>
          <p:nvPr/>
        </p:nvSpPr>
        <p:spPr>
          <a:xfrm>
            <a:off x="1835150" y="620713"/>
            <a:ext cx="9540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Revista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A063AD4B-9C35-4ABE-AD43-B0DDA28EDD7E}"/>
              </a:ext>
            </a:extLst>
          </p:cNvPr>
          <p:cNvSpPr txBox="1"/>
          <p:nvPr/>
        </p:nvSpPr>
        <p:spPr>
          <a:xfrm>
            <a:off x="5857875" y="2781300"/>
            <a:ext cx="27114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Escola Bíblica Dominical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1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1" descr="Convicção.jpg">
            <a:extLst>
              <a:ext uri="{FF2B5EF4-FFF2-40B4-BE49-F238E27FC236}">
                <a16:creationId xmlns:a16="http://schemas.microsoft.com/office/drawing/2014/main" xmlns="" id="{893F4B65-7AEA-4F44-A257-E7EDA4AF0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786438"/>
            <a:ext cx="1785938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m 13" descr="CBB.jpg">
            <a:extLst>
              <a:ext uri="{FF2B5EF4-FFF2-40B4-BE49-F238E27FC236}">
                <a16:creationId xmlns:a16="http://schemas.microsoft.com/office/drawing/2014/main" xmlns="" id="{EDF82E58-A74D-4395-BB1E-627B9D5AA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843588"/>
            <a:ext cx="10096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uxograma: Entrada Manual 3">
            <a:extLst>
              <a:ext uri="{FF2B5EF4-FFF2-40B4-BE49-F238E27FC236}">
                <a16:creationId xmlns:a16="http://schemas.microsoft.com/office/drawing/2014/main" xmlns="" id="{500D5432-B7D4-4863-9275-22A7DFCE419D}"/>
              </a:ext>
            </a:extLst>
          </p:cNvPr>
          <p:cNvSpPr/>
          <p:nvPr/>
        </p:nvSpPr>
        <p:spPr>
          <a:xfrm>
            <a:off x="4456113" y="476250"/>
            <a:ext cx="4024312" cy="857250"/>
          </a:xfrm>
          <a:prstGeom prst="flowChartManualInpu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000" dirty="0">
              <a:highlight>
                <a:srgbClr val="C0C0C0"/>
              </a:highlight>
            </a:endParaRPr>
          </a:p>
        </p:txBody>
      </p:sp>
      <p:sp>
        <p:nvSpPr>
          <p:cNvPr id="11" name="Fluxograma: Entrada Manual 10">
            <a:extLst>
              <a:ext uri="{FF2B5EF4-FFF2-40B4-BE49-F238E27FC236}">
                <a16:creationId xmlns:a16="http://schemas.microsoft.com/office/drawing/2014/main" xmlns="" id="{E1DB2240-A05D-428A-9AAB-7BD9FA597D4F}"/>
              </a:ext>
            </a:extLst>
          </p:cNvPr>
          <p:cNvSpPr/>
          <p:nvPr/>
        </p:nvSpPr>
        <p:spPr>
          <a:xfrm rot="10800000">
            <a:off x="3892550" y="1093788"/>
            <a:ext cx="4022725" cy="1014412"/>
          </a:xfrm>
          <a:prstGeom prst="flowChartManualInpu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000" dirty="0">
              <a:highlight>
                <a:srgbClr val="C0C0C0"/>
              </a:highlight>
            </a:endParaRPr>
          </a:p>
        </p:txBody>
      </p:sp>
      <p:sp>
        <p:nvSpPr>
          <p:cNvPr id="3078" name="CaixaDeTexto 4">
            <a:extLst>
              <a:ext uri="{FF2B5EF4-FFF2-40B4-BE49-F238E27FC236}">
                <a16:creationId xmlns:a16="http://schemas.microsoft.com/office/drawing/2014/main" xmlns="" id="{F906E71F-85F6-4F6C-AB8A-E5F654079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112" y="974840"/>
            <a:ext cx="3459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 dirty="0">
                <a:latin typeface="Arial" panose="020B0604020202020204" pitchFamily="34" charset="0"/>
              </a:rPr>
              <a:t>JEREMIAS, O CAMPEÃO II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C2AD0DA-8DF7-494D-8678-F4C0D270AAAD}"/>
              </a:ext>
            </a:extLst>
          </p:cNvPr>
          <p:cNvSpPr txBox="1"/>
          <p:nvPr/>
        </p:nvSpPr>
        <p:spPr>
          <a:xfrm>
            <a:off x="1919287" y="3367689"/>
            <a:ext cx="530542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Texto bíblico: 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Jeremias 12; 15; 17; 18 e 32</a:t>
            </a: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Texto áureo: Jeremias 11.18-20</a:t>
            </a:r>
          </a:p>
        </p:txBody>
      </p:sp>
      <p:pic>
        <p:nvPicPr>
          <p:cNvPr id="3081" name="Imagem 11">
            <a:extLst>
              <a:ext uri="{FF2B5EF4-FFF2-40B4-BE49-F238E27FC236}">
                <a16:creationId xmlns:a16="http://schemas.microsoft.com/office/drawing/2014/main" xmlns="" id="{F704AE48-9165-40C2-8852-D309CBDDE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5830888"/>
            <a:ext cx="2695575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0D9C6A2B-2E50-40AA-B888-6CBE5F0098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8" y="0"/>
            <a:ext cx="4858522" cy="310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9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49CD2D09-B1BB-4DF5-9E1C-3D21B21EDE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40323" y="0"/>
            <a:ext cx="4703677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83355637-BA71-4F63-94C9-E77BF81BDF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748" y="798445"/>
            <a:ext cx="3602727" cy="13116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400">
                <a:solidFill>
                  <a:srgbClr val="000000"/>
                </a:solidFill>
              </a:rPr>
              <a:t>SÍNDROME DE JÓ: Jeremias 12.1-4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3747" y="2272143"/>
            <a:ext cx="3530103" cy="3788830"/>
          </a:xfrm>
        </p:spPr>
        <p:txBody>
          <a:bodyPr anchor="ctr">
            <a:normAutofit/>
          </a:bodyPr>
          <a:lstStyle/>
          <a:p>
            <a:r>
              <a:rPr lang="pt-BR" sz="1700">
                <a:solidFill>
                  <a:srgbClr val="000000"/>
                </a:solidFill>
              </a:rPr>
              <a:t>A injustiça nos deixa perplexos</a:t>
            </a:r>
          </a:p>
          <a:p>
            <a:r>
              <a:rPr lang="pt-BR" sz="1700">
                <a:solidFill>
                  <a:srgbClr val="000000"/>
                </a:solidFill>
              </a:rPr>
              <a:t>Diante disso, podemos perguntar a Deus</a:t>
            </a:r>
          </a:p>
          <a:p>
            <a:r>
              <a:rPr lang="pt-BR" sz="1700">
                <a:solidFill>
                  <a:srgbClr val="000000"/>
                </a:solidFill>
              </a:rPr>
              <a:t>Independente da resposta, devemos louvar a Deus.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xmlns="" id="{967C29FE-FD32-4AFB-AD20-DBDF5864B2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035436" y="590635"/>
            <a:ext cx="4108564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Queremos justiça&quot;. Na Itália e França, vítimas da covid-19 ...">
            <a:extLst>
              <a:ext uri="{FF2B5EF4-FFF2-40B4-BE49-F238E27FC236}">
                <a16:creationId xmlns:a16="http://schemas.microsoft.com/office/drawing/2014/main" xmlns="" id="{CC52E46F-1C0B-466A-9659-9713211F4B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1" r="33439"/>
          <a:stretch/>
        </p:blipFill>
        <p:spPr bwMode="auto">
          <a:xfrm>
            <a:off x="5169988" y="770037"/>
            <a:ext cx="3974012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46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t-BR" sz="3500">
                <a:solidFill>
                  <a:srgbClr val="FFFFFF"/>
                </a:solidFill>
              </a:rPr>
              <a:t>HONESTIDADE AO FALAR COM DEUS: Jeremias 15.15-18</a:t>
            </a:r>
          </a:p>
        </p:txBody>
      </p:sp>
      <p:graphicFrame>
        <p:nvGraphicFramePr>
          <p:cNvPr id="14" name="Espaço Reservado para Conteúdo 2">
            <a:extLst>
              <a:ext uri="{FF2B5EF4-FFF2-40B4-BE49-F238E27FC236}">
                <a16:creationId xmlns:a16="http://schemas.microsoft.com/office/drawing/2014/main" xmlns="" id="{011DDE04-26B9-449A-80BE-069EBC49F6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361277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181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epression: it's a word we use a lot, but what exactly is it?">
            <a:extLst>
              <a:ext uri="{FF2B5EF4-FFF2-40B4-BE49-F238E27FC236}">
                <a16:creationId xmlns:a16="http://schemas.microsoft.com/office/drawing/2014/main" xmlns="" id="{D0934360-5CC6-430E-A5F3-367512FA32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3" r="14542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731745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320" y="1161288"/>
            <a:ext cx="2578608" cy="112471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/>
              <a:t>NUM MOMENTO DE DEPRESSÃO: Jeremias 17.13-18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xmlns="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87775" y="674370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183" y="2443480"/>
            <a:ext cx="247573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8320" y="2718054"/>
            <a:ext cx="2579180" cy="3207258"/>
          </a:xfrm>
        </p:spPr>
        <p:txBody>
          <a:bodyPr anchor="t">
            <a:normAutofit/>
          </a:bodyPr>
          <a:lstStyle/>
          <a:p>
            <a:r>
              <a:rPr lang="pt-BR" sz="1500"/>
              <a:t>Jeremias não perde a confiança em Deus</a:t>
            </a:r>
          </a:p>
          <a:p>
            <a:r>
              <a:rPr lang="pt-BR" sz="1500"/>
              <a:t>Apesar dos sentimentos de tristeza de Jeremias</a:t>
            </a:r>
          </a:p>
          <a:p>
            <a:r>
              <a:rPr lang="pt-BR" sz="1500"/>
              <a:t>Apesar da perda de pessoas amigas</a:t>
            </a:r>
          </a:p>
          <a:p>
            <a:r>
              <a:rPr lang="pt-BR" sz="1500"/>
              <a:t>Apesar do ódio dos contemporâneos</a:t>
            </a:r>
          </a:p>
        </p:txBody>
      </p:sp>
    </p:spTree>
    <p:extLst>
      <p:ext uri="{BB962C8B-B14F-4D97-AF65-F5344CB8AC3E}">
        <p14:creationId xmlns:p14="http://schemas.microsoft.com/office/powerpoint/2010/main" val="356953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A81E7530-396C-45F0-92F4-A885648D16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Messy Spirituality: The Role of Contrition | A Double Shot of Recovery">
            <a:extLst>
              <a:ext uri="{FF2B5EF4-FFF2-40B4-BE49-F238E27FC236}">
                <a16:creationId xmlns:a16="http://schemas.microsoft.com/office/drawing/2014/main" xmlns="" id="{A7B385FC-CF62-49D8-A0C6-F6D35F10CB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4" r="-1" b="-1"/>
          <a:stretch/>
        </p:blipFill>
        <p:spPr bwMode="auto">
          <a:xfrm>
            <a:off x="452753" y="-1"/>
            <a:ext cx="869124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7316481C-0A49-4796-812B-0D64F063B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64924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4986" y="721805"/>
            <a:ext cx="2906015" cy="2147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700">
                <a:solidFill>
                  <a:schemeClr val="bg1"/>
                </a:solidFill>
              </a:rPr>
              <a:t>ALÉM DA VIOLÊNCIA: Jeremias 18.19-23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81DE8B58-F373-409E-A253-4380A66091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91540" y="73152"/>
            <a:ext cx="884223" cy="232963"/>
            <a:chOff x="1188720" y="73152"/>
            <a:chExt cx="1178966" cy="232963"/>
          </a:xfrm>
        </p:grpSpPr>
        <p:sp>
          <p:nvSpPr>
            <p:cNvPr id="142" name="Rectangle 64">
              <a:extLst>
                <a:ext uri="{FF2B5EF4-FFF2-40B4-BE49-F238E27FC236}">
                  <a16:creationId xmlns:a16="http://schemas.microsoft.com/office/drawing/2014/main" xmlns="" id="{F5ACE265-D22D-48CC-99DE-EB81AE9229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66">
              <a:extLst>
                <a:ext uri="{FF2B5EF4-FFF2-40B4-BE49-F238E27FC236}">
                  <a16:creationId xmlns:a16="http://schemas.microsoft.com/office/drawing/2014/main" xmlns="" id="{6FE80EEA-F4ED-4436-8861-0BEAAEFE76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64">
              <a:extLst>
                <a:ext uri="{FF2B5EF4-FFF2-40B4-BE49-F238E27FC236}">
                  <a16:creationId xmlns:a16="http://schemas.microsoft.com/office/drawing/2014/main" xmlns="" id="{C3642BC8-86E8-47D0-8846-3E4D49E4B4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6">
              <a:extLst>
                <a:ext uri="{FF2B5EF4-FFF2-40B4-BE49-F238E27FC236}">
                  <a16:creationId xmlns:a16="http://schemas.microsoft.com/office/drawing/2014/main" xmlns="" id="{82D35214-3634-4180-BF0E-45B614516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xmlns="" id="{15BE89E6-3D1C-42B5-A950-E72889F8BB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xmlns="" id="{473771CC-5097-4E08-9606-24B0BC9A0D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64">
              <a:extLst>
                <a:ext uri="{FF2B5EF4-FFF2-40B4-BE49-F238E27FC236}">
                  <a16:creationId xmlns:a16="http://schemas.microsoft.com/office/drawing/2014/main" xmlns="" id="{BE872634-00DA-47BD-880D-5C05FFADC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66">
              <a:extLst>
                <a:ext uri="{FF2B5EF4-FFF2-40B4-BE49-F238E27FC236}">
                  <a16:creationId xmlns:a16="http://schemas.microsoft.com/office/drawing/2014/main" xmlns="" id="{4F151F5C-DE9B-460E-BC51-471F4A8A5A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4">
              <a:extLst>
                <a:ext uri="{FF2B5EF4-FFF2-40B4-BE49-F238E27FC236}">
                  <a16:creationId xmlns:a16="http://schemas.microsoft.com/office/drawing/2014/main" xmlns="" id="{34557B8A-4D2F-4D0D-B746-59EA85318C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6">
              <a:extLst>
                <a:ext uri="{FF2B5EF4-FFF2-40B4-BE49-F238E27FC236}">
                  <a16:creationId xmlns:a16="http://schemas.microsoft.com/office/drawing/2014/main" xmlns="" id="{C764CD8E-E409-4E9B-8E87-746DDE36D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4">
              <a:extLst>
                <a:ext uri="{FF2B5EF4-FFF2-40B4-BE49-F238E27FC236}">
                  <a16:creationId xmlns:a16="http://schemas.microsoft.com/office/drawing/2014/main" xmlns="" id="{8E27A01D-2F01-4286-9453-3FBF6E848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66">
              <a:extLst>
                <a:ext uri="{FF2B5EF4-FFF2-40B4-BE49-F238E27FC236}">
                  <a16:creationId xmlns:a16="http://schemas.microsoft.com/office/drawing/2014/main" xmlns="" id="{460487A5-12EB-422E-9588-8FF06FAF73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64">
              <a:extLst>
                <a:ext uri="{FF2B5EF4-FFF2-40B4-BE49-F238E27FC236}">
                  <a16:creationId xmlns:a16="http://schemas.microsoft.com/office/drawing/2014/main" xmlns="" id="{7D522D20-C9F7-4B34-9066-4B43ADAABD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6">
              <a:extLst>
                <a:ext uri="{FF2B5EF4-FFF2-40B4-BE49-F238E27FC236}">
                  <a16:creationId xmlns:a16="http://schemas.microsoft.com/office/drawing/2014/main" xmlns="" id="{97B04F2C-295B-447A-8941-0AD4F55516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xmlns="" id="{17D7FF91-B366-4534-B9B4-5710926EE7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xmlns="" id="{B5B8116C-ADD9-4826-9C37-270377E8F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64">
              <a:extLst>
                <a:ext uri="{FF2B5EF4-FFF2-40B4-BE49-F238E27FC236}">
                  <a16:creationId xmlns:a16="http://schemas.microsoft.com/office/drawing/2014/main" xmlns="" id="{22D01D96-8DB8-40BF-83AC-4CA49EC263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66">
              <a:extLst>
                <a:ext uri="{FF2B5EF4-FFF2-40B4-BE49-F238E27FC236}">
                  <a16:creationId xmlns:a16="http://schemas.microsoft.com/office/drawing/2014/main" xmlns="" id="{44B584CD-5E60-4B15-847C-B30D15DA1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64">
              <a:extLst>
                <a:ext uri="{FF2B5EF4-FFF2-40B4-BE49-F238E27FC236}">
                  <a16:creationId xmlns:a16="http://schemas.microsoft.com/office/drawing/2014/main" xmlns="" id="{CF2BB7DC-B968-4F0B-9748-BF0E6E297C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66">
              <a:extLst>
                <a:ext uri="{FF2B5EF4-FFF2-40B4-BE49-F238E27FC236}">
                  <a16:creationId xmlns:a16="http://schemas.microsoft.com/office/drawing/2014/main" xmlns="" id="{CF12C159-3F09-4861-9450-ECD5DB310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Rectangle 162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233984"/>
            <a:ext cx="455228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4986" y="3379979"/>
            <a:ext cx="2906014" cy="3186359"/>
          </a:xfrm>
        </p:spPr>
        <p:txBody>
          <a:bodyPr anchor="ctr">
            <a:normAutofit/>
          </a:bodyPr>
          <a:lstStyle/>
          <a:p>
            <a:r>
              <a:rPr lang="pt-BR" sz="1600">
                <a:solidFill>
                  <a:schemeClr val="bg1"/>
                </a:solidFill>
              </a:rPr>
              <a:t>Ele não quer que oremos, em particular, procurando palavras. </a:t>
            </a:r>
          </a:p>
          <a:p>
            <a:r>
              <a:rPr lang="pt-BR" sz="1600">
                <a:solidFill>
                  <a:schemeClr val="bg1"/>
                </a:solidFill>
              </a:rPr>
              <a:t>Não quer orações melosas.</a:t>
            </a:r>
          </a:p>
          <a:p>
            <a:r>
              <a:rPr lang="pt-BR" sz="1600">
                <a:solidFill>
                  <a:schemeClr val="bg1"/>
                </a:solidFill>
              </a:rPr>
              <a:t>Quer corações contritos e verdadeiros, respeitosos, mas verdadeiros.</a:t>
            </a:r>
          </a:p>
        </p:txBody>
      </p:sp>
    </p:spTree>
    <p:extLst>
      <p:ext uri="{BB962C8B-B14F-4D97-AF65-F5344CB8AC3E}">
        <p14:creationId xmlns:p14="http://schemas.microsoft.com/office/powerpoint/2010/main" val="389644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76EFD3D9-44F0-4267-BCC1-1613E79D82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xmlns="" id="{A779A851-95D6-41AF-937A-B0E4B7F6FA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xmlns="" id="{953FB2E7-B6CB-429C-81EB-D9516D6D5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2EC40DB1-B719-4A13-9A4D-0966B4B27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BÊNÇÃO HEREDITÁRIA: Jeremias 32.17-25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xmlns="" id="{82211336-CFF3-412D-868A-6679C1004C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100" b="1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Diante do perigo, Jeremias ora a Deus.</a:t>
            </a:r>
          </a:p>
          <a:p>
            <a:pPr>
              <a:spcBef>
                <a:spcPts val="1000"/>
              </a:spcBef>
            </a:pPr>
            <a:r>
              <a:rPr lang="en-US" sz="2100" b="1">
                <a:solidFill>
                  <a:srgbClr val="FEFFFF"/>
                </a:solidFill>
              </a:rPr>
              <a:t>Jeremias crê no impossível.</a:t>
            </a:r>
          </a:p>
          <a:p>
            <a:pPr>
              <a:spcBef>
                <a:spcPts val="1000"/>
              </a:spcBef>
            </a:pPr>
            <a:r>
              <a:rPr lang="en-US" sz="2100" b="1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Jeremias crê na bondade de Deus que ultrapassa as gerações.</a:t>
            </a:r>
            <a:endParaRPr lang="en-US" sz="2100" kern="1200">
              <a:solidFill>
                <a:srgbClr val="FE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27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xmlns="" id="{D55CD764-972B-4CA5-A885-53E55C63E1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Whom Does God Hear? - AWE 365">
            <a:extLst>
              <a:ext uri="{FF2B5EF4-FFF2-40B4-BE49-F238E27FC236}">
                <a16:creationId xmlns:a16="http://schemas.microsoft.com/office/drawing/2014/main" xmlns="" id="{85326247-52E9-49F5-84F1-E61F41E48C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r="30616" b="-1"/>
          <a:stretch/>
        </p:blipFill>
        <p:spPr bwMode="auto">
          <a:xfrm>
            <a:off x="3483240" y="10"/>
            <a:ext cx="566699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xmlns="" id="{34165AB3-7006-4430-BCE3-25476BE133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885362"/>
            <a:ext cx="3968601" cy="4972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770" y="2330906"/>
            <a:ext cx="3246793" cy="37346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300"/>
              <a:t>A oração nos ajuda a entender o que Deus está fazendo conosco.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CC260CAB-FCE7-47B7-8B7D-A326A658F6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2125" y="3520440"/>
            <a:ext cx="174721" cy="1340860"/>
            <a:chOff x="56167" y="3520440"/>
            <a:chExt cx="232963" cy="1340860"/>
          </a:xfrm>
        </p:grpSpPr>
        <p:sp>
          <p:nvSpPr>
            <p:cNvPr id="142" name="Rectangle 2">
              <a:extLst>
                <a:ext uri="{FF2B5EF4-FFF2-40B4-BE49-F238E27FC236}">
                  <a16:creationId xmlns:a16="http://schemas.microsoft.com/office/drawing/2014/main" xmlns="" id="{E6410A3A-D832-49BA-9193-7DE6BFFE42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409019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59">
              <a:extLst>
                <a:ext uri="{FF2B5EF4-FFF2-40B4-BE49-F238E27FC236}">
                  <a16:creationId xmlns:a16="http://schemas.microsoft.com/office/drawing/2014/main" xmlns="" id="{BDE23795-2BBE-4301-80BF-94B61D447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409019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2">
              <a:extLst>
                <a:ext uri="{FF2B5EF4-FFF2-40B4-BE49-F238E27FC236}">
                  <a16:creationId xmlns:a16="http://schemas.microsoft.com/office/drawing/2014/main" xmlns="" id="{4D7AFE78-1A1C-4C87-A87C-0A4DCD3F9B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394808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59">
              <a:extLst>
                <a:ext uri="{FF2B5EF4-FFF2-40B4-BE49-F238E27FC236}">
                  <a16:creationId xmlns:a16="http://schemas.microsoft.com/office/drawing/2014/main" xmlns="" id="{4AD26F16-665C-4276-AF76-929BAE7E49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94808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2">
              <a:extLst>
                <a:ext uri="{FF2B5EF4-FFF2-40B4-BE49-F238E27FC236}">
                  <a16:creationId xmlns:a16="http://schemas.microsoft.com/office/drawing/2014/main" xmlns="" id="{71D467C7-AA32-4440-9977-A2BC7BCB81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38059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59">
              <a:extLst>
                <a:ext uri="{FF2B5EF4-FFF2-40B4-BE49-F238E27FC236}">
                  <a16:creationId xmlns:a16="http://schemas.microsoft.com/office/drawing/2014/main" xmlns="" id="{1D95AA41-628D-4718-9CAF-2CB1719B5B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8059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xmlns="" id="{8040D312-E9CC-49F8-9444-124EC608CD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366385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xmlns="" id="{9C4C3664-1FC3-4DA1-B05A-603E7730F7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66385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2">
              <a:extLst>
                <a:ext uri="{FF2B5EF4-FFF2-40B4-BE49-F238E27FC236}">
                  <a16:creationId xmlns:a16="http://schemas.microsoft.com/office/drawing/2014/main" xmlns="" id="{01FD9347-E17B-4E3B-AF76-1AD187427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352174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59">
              <a:extLst>
                <a:ext uri="{FF2B5EF4-FFF2-40B4-BE49-F238E27FC236}">
                  <a16:creationId xmlns:a16="http://schemas.microsoft.com/office/drawing/2014/main" xmlns="" id="{38A55E7D-3445-4AD8-94C6-A722551CC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52174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2">
              <a:extLst>
                <a:ext uri="{FF2B5EF4-FFF2-40B4-BE49-F238E27FC236}">
                  <a16:creationId xmlns:a16="http://schemas.microsoft.com/office/drawing/2014/main" xmlns="" id="{C61DABF6-8132-443D-AE5F-61F574B6D5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480076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59">
              <a:extLst>
                <a:ext uri="{FF2B5EF4-FFF2-40B4-BE49-F238E27FC236}">
                  <a16:creationId xmlns:a16="http://schemas.microsoft.com/office/drawing/2014/main" xmlns="" id="{95CC0358-CC0F-4C6C-9469-28F3884D2C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480076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2">
              <a:extLst>
                <a:ext uri="{FF2B5EF4-FFF2-40B4-BE49-F238E27FC236}">
                  <a16:creationId xmlns:a16="http://schemas.microsoft.com/office/drawing/2014/main" xmlns="" id="{FB108B32-CC61-4F92-B33A-1D544483EB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46586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59">
              <a:extLst>
                <a:ext uri="{FF2B5EF4-FFF2-40B4-BE49-F238E27FC236}">
                  <a16:creationId xmlns:a16="http://schemas.microsoft.com/office/drawing/2014/main" xmlns="" id="{28D10E76-E6A1-49A1-970C-72E5651663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46586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2">
              <a:extLst>
                <a:ext uri="{FF2B5EF4-FFF2-40B4-BE49-F238E27FC236}">
                  <a16:creationId xmlns:a16="http://schemas.microsoft.com/office/drawing/2014/main" xmlns="" id="{3E311B76-3BAE-40C5-B569-8E267B5A1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451654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59">
              <a:extLst>
                <a:ext uri="{FF2B5EF4-FFF2-40B4-BE49-F238E27FC236}">
                  <a16:creationId xmlns:a16="http://schemas.microsoft.com/office/drawing/2014/main" xmlns="" id="{751837AE-2D6D-4DB2-BD19-33614F9AFC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451654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2">
              <a:extLst>
                <a:ext uri="{FF2B5EF4-FFF2-40B4-BE49-F238E27FC236}">
                  <a16:creationId xmlns:a16="http://schemas.microsoft.com/office/drawing/2014/main" xmlns="" id="{B383AA71-8FF9-4477-A61D-0D7BCCEB0D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437442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59">
              <a:extLst>
                <a:ext uri="{FF2B5EF4-FFF2-40B4-BE49-F238E27FC236}">
                  <a16:creationId xmlns:a16="http://schemas.microsoft.com/office/drawing/2014/main" xmlns="" id="{8F27BF38-696D-4F03-905E-D6C69D5594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437442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2">
              <a:extLst>
                <a:ext uri="{FF2B5EF4-FFF2-40B4-BE49-F238E27FC236}">
                  <a16:creationId xmlns:a16="http://schemas.microsoft.com/office/drawing/2014/main" xmlns="" id="{E95A14DC-40DC-48EE-ABB2-835F93DB81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600" y="423231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59">
              <a:extLst>
                <a:ext uri="{FF2B5EF4-FFF2-40B4-BE49-F238E27FC236}">
                  <a16:creationId xmlns:a16="http://schemas.microsoft.com/office/drawing/2014/main" xmlns="" id="{B3EA0436-F77D-4226-8A21-0B6DCCCA45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423231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Rectangle 162">
            <a:extLst>
              <a:ext uri="{FF2B5EF4-FFF2-40B4-BE49-F238E27FC236}">
                <a16:creationId xmlns:a16="http://schemas.microsoft.com/office/drawing/2014/main" xmlns="" id="{E3E51905-F374-4E1A-97CF-B741584B7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01384"/>
            <a:ext cx="4389120" cy="3566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07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199</Words>
  <Application>Microsoft Office PowerPoint</Application>
  <PresentationFormat>Apresentação no Ecrã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Apresentação do PowerPoint</vt:lpstr>
      <vt:lpstr>SÍNDROME DE JÓ: Jeremias 12.1-4</vt:lpstr>
      <vt:lpstr>HONESTIDADE AO FALAR COM DEUS: Jeremias 15.15-18</vt:lpstr>
      <vt:lpstr>NUM MOMENTO DE DEPRESSÃO: Jeremias 17.13-18</vt:lpstr>
      <vt:lpstr>ALÉM DA VIOLÊNCIA: Jeremias 18.19-23</vt:lpstr>
      <vt:lpstr>BÊNÇÃO HEREDITÁRIA: Jeremias 32.17-25</vt:lpstr>
      <vt:lpstr>A oração nos ajuda a entender o que Deus está fazendo conosco.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Valtair Miranda</dc:creator>
  <cp:lastModifiedBy>CBB-NOTE8</cp:lastModifiedBy>
  <cp:revision>1</cp:revision>
  <dcterms:created xsi:type="dcterms:W3CDTF">2020-08-09T18:39:56Z</dcterms:created>
  <dcterms:modified xsi:type="dcterms:W3CDTF">2020-08-14T13:00:12Z</dcterms:modified>
</cp:coreProperties>
</file>