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0684F-6B98-4A1A-A76E-850C3505A9B3}" v="15" dt="2020-04-22T13:54:2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2F50684F-6B98-4A1A-A76E-850C3505A9B3}"/>
    <pc:docChg chg="custSel mod addSld delSld modSld">
      <pc:chgData name="Valtair Miranda" userId="3ef78b2d3ce68fef" providerId="LiveId" clId="{2F50684F-6B98-4A1A-A76E-850C3505A9B3}" dt="2020-04-22T13:58:59.983" v="558" actId="26606"/>
      <pc:docMkLst>
        <pc:docMk/>
      </pc:docMkLst>
      <pc:sldChg chg="del">
        <pc:chgData name="Valtair Miranda" userId="3ef78b2d3ce68fef" providerId="LiveId" clId="{2F50684F-6B98-4A1A-A76E-850C3505A9B3}" dt="2020-04-22T13:42:24.070" v="17" actId="47"/>
        <pc:sldMkLst>
          <pc:docMk/>
          <pc:sldMk cId="2371011669" sldId="256"/>
        </pc:sldMkLst>
      </pc:sldChg>
      <pc:sldChg chg="addSp modSp mod setBg">
        <pc:chgData name="Valtair Miranda" userId="3ef78b2d3ce68fef" providerId="LiveId" clId="{2F50684F-6B98-4A1A-A76E-850C3505A9B3}" dt="2020-04-22T13:43:28.453" v="57" actId="26606"/>
        <pc:sldMkLst>
          <pc:docMk/>
          <pc:sldMk cId="2898718197" sldId="257"/>
        </pc:sldMkLst>
        <pc:spChg chg="mo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8" creationId="{33CD251C-A887-4D2F-925B-FC097198538B}"/>
          </ac:spMkLst>
        </pc:spChg>
        <pc:spChg chg="ad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10" creationId="{B19D093C-27FB-4032-B282-42C4563F257C}"/>
          </ac:spMkLst>
        </pc:spChg>
        <pc:grpChg chg="add">
          <ac:chgData name="Valtair Miranda" userId="3ef78b2d3ce68fef" providerId="LiveId" clId="{2F50684F-6B98-4A1A-A76E-850C3505A9B3}" dt="2020-04-22T13:43:28.453" v="57" actId="26606"/>
          <ac:grpSpMkLst>
            <pc:docMk/>
            <pc:sldMk cId="2898718197" sldId="257"/>
            <ac:grpSpMk id="12" creationId="{35EE815E-1BD3-4777-B652-6D98825BF66B}"/>
          </ac:grpSpMkLst>
        </pc:grpChg>
      </pc:sldChg>
      <pc:sldChg chg="addSp modSp mod setBg">
        <pc:chgData name="Valtair Miranda" userId="3ef78b2d3ce68fef" providerId="LiveId" clId="{2F50684F-6B98-4A1A-A76E-850C3505A9B3}" dt="2020-04-22T13:45:28.053" v="184" actId="26606"/>
        <pc:sldMkLst>
          <pc:docMk/>
          <pc:sldMk cId="1618407615" sldId="258"/>
        </pc:sldMkLst>
        <pc:spChg chg="mo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71" creationId="{18FD74D4-C0F3-4E5B-9628-885593F0B528}"/>
          </ac:spMkLst>
        </pc:spChg>
        <pc:spChg chg="ad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73" creationId="{E64FA8EC-281F-4A47-AF2E-9F85F2AABC2E}"/>
          </ac:spMkLst>
        </pc:spChg>
        <pc:picChg chg="mod">
          <ac:chgData name="Valtair Miranda" userId="3ef78b2d3ce68fef" providerId="LiveId" clId="{2F50684F-6B98-4A1A-A76E-850C3505A9B3}" dt="2020-04-22T13:45:28.053" v="184" actId="26606"/>
          <ac:picMkLst>
            <pc:docMk/>
            <pc:sldMk cId="1618407615" sldId="258"/>
            <ac:picMk id="1026" creationId="{00000000-0000-0000-0000-000000000000}"/>
          </ac:picMkLst>
        </pc:picChg>
      </pc:sldChg>
      <pc:sldChg chg="addSp modSp mod setBg">
        <pc:chgData name="Valtair Miranda" userId="3ef78b2d3ce68fef" providerId="LiveId" clId="{2F50684F-6B98-4A1A-A76E-850C3505A9B3}" dt="2020-04-22T13:50:12.724" v="260" actId="26606"/>
        <pc:sldMkLst>
          <pc:docMk/>
          <pc:sldMk cId="378605783" sldId="259"/>
        </pc:sldMkLst>
        <pc:spChg chg="mo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71" creationId="{49CD2D09-B1BB-4DF5-9E1C-3D21B21EDEFD}"/>
          </ac:spMkLst>
        </pc:spChg>
        <pc:spChg chg="ad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75" creationId="{967C29FE-FD32-4AFB-AD20-DBDF5864B2D8}"/>
          </ac:spMkLst>
        </pc:spChg>
        <pc:picChg chg="add">
          <ac:chgData name="Valtair Miranda" userId="3ef78b2d3ce68fef" providerId="LiveId" clId="{2F50684F-6B98-4A1A-A76E-850C3505A9B3}" dt="2020-04-22T13:50:12.724" v="260" actId="26606"/>
          <ac:picMkLst>
            <pc:docMk/>
            <pc:sldMk cId="378605783" sldId="259"/>
            <ac:picMk id="73" creationId="{83355637-BA71-4F63-94C9-E77BF81BDFC0}"/>
          </ac:picMkLst>
        </pc:picChg>
        <pc:picChg chg="add mod">
          <ac:chgData name="Valtair Miranda" userId="3ef78b2d3ce68fef" providerId="LiveId" clId="{2F50684F-6B98-4A1A-A76E-850C3505A9B3}" dt="2020-04-22T13:50:12.724" v="260" actId="26606"/>
          <ac:picMkLst>
            <pc:docMk/>
            <pc:sldMk cId="378605783" sldId="259"/>
            <ac:picMk id="1026" creationId="{A8DDCC2B-85CC-4174-B4F6-780AA1965C55}"/>
          </ac:picMkLst>
        </pc:picChg>
      </pc:sldChg>
      <pc:sldChg chg="addSp modSp mod setBg">
        <pc:chgData name="Valtair Miranda" userId="3ef78b2d3ce68fef" providerId="LiveId" clId="{2F50684F-6B98-4A1A-A76E-850C3505A9B3}" dt="2020-04-22T13:51:45.788" v="357" actId="26606"/>
        <pc:sldMkLst>
          <pc:docMk/>
          <pc:sldMk cId="2418020721" sldId="260"/>
        </pc:sldMkLst>
        <pc:spChg chg="mo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1" creationId="{F94AA2BD-2E3F-4B1D-8127-5744B8115311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3" creationId="{4BD02261-2DC8-4AA8-9E16-7751AE892445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5" creationId="{3D752CF2-2291-40B5-B462-C17B174C10BC}"/>
          </ac:spMkLst>
        </pc:spChg>
        <pc:picChg chg="mod">
          <ac:chgData name="Valtair Miranda" userId="3ef78b2d3ce68fef" providerId="LiveId" clId="{2F50684F-6B98-4A1A-A76E-850C3505A9B3}" dt="2020-04-22T13:51:45.788" v="357" actId="26606"/>
          <ac:picMkLst>
            <pc:docMk/>
            <pc:sldMk cId="2418020721" sldId="260"/>
            <ac:picMk id="2050" creationId="{00000000-0000-0000-0000-000000000000}"/>
          </ac:picMkLst>
        </pc:picChg>
      </pc:sldChg>
      <pc:sldChg chg="addSp modSp mod setBg">
        <pc:chgData name="Valtair Miranda" userId="3ef78b2d3ce68fef" providerId="LiveId" clId="{2F50684F-6B98-4A1A-A76E-850C3505A9B3}" dt="2020-04-22T13:54:48.604" v="381" actId="26606"/>
        <pc:sldMkLst>
          <pc:docMk/>
          <pc:sldMk cId="450739326" sldId="261"/>
        </pc:sldMkLst>
        <pc:spChg chg="mo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2" creationId="{00000000-0000-0000-0000-000000000000}"/>
          </ac:spMkLst>
        </pc:spChg>
        <pc:spChg chg="mod or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71" creationId="{6EFFF4A2-EB01-4738-9824-8D9A72A51BB9}"/>
          </ac:spMkLst>
        </pc:spChg>
        <pc:grpChg chg="add">
          <ac:chgData name="Valtair Miranda" userId="3ef78b2d3ce68fef" providerId="LiveId" clId="{2F50684F-6B98-4A1A-A76E-850C3505A9B3}" dt="2020-04-22T13:54:48.604" v="381" actId="26606"/>
          <ac:grpSpMkLst>
            <pc:docMk/>
            <pc:sldMk cId="450739326" sldId="261"/>
            <ac:grpSpMk id="73" creationId="{D4469D90-62FA-49B2-981E-5305361D5A58}"/>
          </ac:grpSpMkLst>
        </pc:grpChg>
        <pc:picChg chg="add mod">
          <ac:chgData name="Valtair Miranda" userId="3ef78b2d3ce68fef" providerId="LiveId" clId="{2F50684F-6B98-4A1A-A76E-850C3505A9B3}" dt="2020-04-22T13:54:48.604" v="381" actId="26606"/>
          <ac:picMkLst>
            <pc:docMk/>
            <pc:sldMk cId="450739326" sldId="261"/>
            <ac:picMk id="4098" creationId="{F78B0E85-EBAD-4EB3-857A-499A74A96698}"/>
          </ac:picMkLst>
        </pc:picChg>
      </pc:sldChg>
      <pc:sldChg chg="addSp modSp mod setBg">
        <pc:chgData name="Valtair Miranda" userId="3ef78b2d3ce68fef" providerId="LiveId" clId="{2F50684F-6B98-4A1A-A76E-850C3505A9B3}" dt="2020-04-22T13:56:46.427" v="465" actId="26606"/>
        <pc:sldMkLst>
          <pc:docMk/>
          <pc:sldMk cId="3984746809" sldId="262"/>
        </pc:sldMkLst>
        <pc:spChg chg="mo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2" creationId="{00000000-0000-0000-0000-000000000000}"/>
          </ac:spMkLst>
        </pc:spChg>
        <pc:spChg chg="mod or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71" creationId="{4038CB10-1F5C-4D54-9DF7-12586DE5B007}"/>
          </ac:spMkLst>
        </pc:spChg>
        <pc:spChg chg="ad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73" creationId="{73ED6512-6858-4552-B699-9A97FE9A4EA2}"/>
          </ac:spMkLst>
        </pc:spChg>
        <pc:picChg chg="mod">
          <ac:chgData name="Valtair Miranda" userId="3ef78b2d3ce68fef" providerId="LiveId" clId="{2F50684F-6B98-4A1A-A76E-850C3505A9B3}" dt="2020-04-22T13:56:46.427" v="465" actId="26606"/>
          <ac:picMkLst>
            <pc:docMk/>
            <pc:sldMk cId="3984746809" sldId="262"/>
            <ac:picMk id="3074" creationId="{00000000-0000-0000-0000-000000000000}"/>
          </ac:picMkLst>
        </pc:picChg>
      </pc:sldChg>
      <pc:sldChg chg="del">
        <pc:chgData name="Valtair Miranda" userId="3ef78b2d3ce68fef" providerId="LiveId" clId="{2F50684F-6B98-4A1A-A76E-850C3505A9B3}" dt="2020-04-22T13:57:09.403" v="466" actId="47"/>
        <pc:sldMkLst>
          <pc:docMk/>
          <pc:sldMk cId="3830437909" sldId="263"/>
        </pc:sldMkLst>
      </pc:sldChg>
      <pc:sldChg chg="addSp modSp mod setBg">
        <pc:chgData name="Valtair Miranda" userId="3ef78b2d3ce68fef" providerId="LiveId" clId="{2F50684F-6B98-4A1A-A76E-850C3505A9B3}" dt="2020-04-22T13:58:59.983" v="558" actId="26606"/>
        <pc:sldMkLst>
          <pc:docMk/>
          <pc:sldMk cId="233891294" sldId="264"/>
        </pc:sldMkLst>
        <pc:spChg chg="mod">
          <ac:chgData name="Valtair Miranda" userId="3ef78b2d3ce68fef" providerId="LiveId" clId="{2F50684F-6B98-4A1A-A76E-850C3505A9B3}" dt="2020-04-22T13:58:59.983" v="558" actId="26606"/>
          <ac:spMkLst>
            <pc:docMk/>
            <pc:sldMk cId="233891294" sldId="264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8:59.983" v="558" actId="26606"/>
          <ac:spMkLst>
            <pc:docMk/>
            <pc:sldMk cId="233891294" sldId="264"/>
            <ac:spMk id="3" creationId="{00000000-0000-0000-0000-000000000000}"/>
          </ac:spMkLst>
        </pc:spChg>
        <pc:picChg chg="add">
          <ac:chgData name="Valtair Miranda" userId="3ef78b2d3ce68fef" providerId="LiveId" clId="{2F50684F-6B98-4A1A-A76E-850C3505A9B3}" dt="2020-04-22T13:58:59.983" v="558" actId="26606"/>
          <ac:picMkLst>
            <pc:docMk/>
            <pc:sldMk cId="233891294" sldId="264"/>
            <ac:picMk id="71" creationId="{54DDEBDD-D8BD-41A6-8A0D-B00E3768B0F9}"/>
          </ac:picMkLst>
        </pc:picChg>
        <pc:picChg chg="mod ord">
          <ac:chgData name="Valtair Miranda" userId="3ef78b2d3ce68fef" providerId="LiveId" clId="{2F50684F-6B98-4A1A-A76E-850C3505A9B3}" dt="2020-04-22T13:58:59.983" v="558" actId="26606"/>
          <ac:picMkLst>
            <pc:docMk/>
            <pc:sldMk cId="233891294" sldId="264"/>
            <ac:picMk id="4098" creationId="{00000000-0000-0000-0000-000000000000}"/>
          </ac:picMkLst>
        </pc:picChg>
      </pc:sldChg>
      <pc:sldChg chg="add">
        <pc:chgData name="Valtair Miranda" userId="3ef78b2d3ce68fef" providerId="LiveId" clId="{2F50684F-6B98-4A1A-A76E-850C3505A9B3}" dt="2020-04-22T13:41:14.555" v="0"/>
        <pc:sldMkLst>
          <pc:docMk/>
          <pc:sldMk cId="1427719930" sldId="265"/>
        </pc:sldMkLst>
      </pc:sldChg>
      <pc:sldChg chg="addSp delSp modSp add mod">
        <pc:chgData name="Valtair Miranda" userId="3ef78b2d3ce68fef" providerId="LiveId" clId="{2F50684F-6B98-4A1A-A76E-850C3505A9B3}" dt="2020-04-22T13:42:20.930" v="16" actId="403"/>
        <pc:sldMkLst>
          <pc:docMk/>
          <pc:sldMk cId="1929396957" sldId="266"/>
        </pc:sldMkLst>
        <pc:spChg chg="mod">
          <ac:chgData name="Valtair Miranda" userId="3ef78b2d3ce68fef" providerId="LiveId" clId="{2F50684F-6B98-4A1A-A76E-850C3505A9B3}" dt="2020-04-22T13:42:20.930" v="16" actId="403"/>
          <ac:spMkLst>
            <pc:docMk/>
            <pc:sldMk cId="1929396957" sldId="266"/>
            <ac:spMk id="6" creationId="{E25BCA78-08D4-4A30-8EB3-104A2BC23424}"/>
          </ac:spMkLst>
        </pc:spChg>
        <pc:spChg chg="mod">
          <ac:chgData name="Valtair Miranda" userId="3ef78b2d3ce68fef" providerId="LiveId" clId="{2F50684F-6B98-4A1A-A76E-850C3505A9B3}" dt="2020-04-22T13:42:05.339" v="11" actId="1076"/>
          <ac:spMkLst>
            <pc:docMk/>
            <pc:sldMk cId="1929396957" sldId="266"/>
            <ac:spMk id="3078" creationId="{127386C5-5CC0-446E-A1C1-250CA6A1030A}"/>
          </ac:spMkLst>
        </pc:spChg>
        <pc:picChg chg="add mod">
          <ac:chgData name="Valtair Miranda" userId="3ef78b2d3ce68fef" providerId="LiveId" clId="{2F50684F-6B98-4A1A-A76E-850C3505A9B3}" dt="2020-04-22T13:41:38.158" v="4" actId="1076"/>
          <ac:picMkLst>
            <pc:docMk/>
            <pc:sldMk cId="1929396957" sldId="266"/>
            <ac:picMk id="3" creationId="{D0C1619D-4843-4238-BC7B-1501AAF218A0}"/>
          </ac:picMkLst>
        </pc:picChg>
        <pc:picChg chg="del">
          <ac:chgData name="Valtair Miranda" userId="3ef78b2d3ce68fef" providerId="LiveId" clId="{2F50684F-6B98-4A1A-A76E-850C3505A9B3}" dt="2020-04-22T13:41:30.527" v="2" actId="478"/>
          <ac:picMkLst>
            <pc:docMk/>
            <pc:sldMk cId="1929396957" sldId="266"/>
            <ac:picMk id="3080" creationId="{3C1A3FC9-E2D8-4A51-9619-C269E3FD49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9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9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59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8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7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8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11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9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15FD-E87C-42E8-9FDE-4573937D9563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52BB097-EC59-4A05-A160-D5D6614B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BD7B5A9D-65B4-4858-9DB4-6EF35EBD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F4968B49-DA2F-4BDA-B3FC-3766E5E6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CA09D6-E250-4C25-8010-5ED2F65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C2A5-7D2F-4DA1-AAE4-089AAFF6C687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7EDC7-98DA-42F1-B2C7-A4CBE4C8C3A8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42750ABE-5640-4158-986F-1449217B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84479AE4-8581-44CC-BA0A-11D3CB1E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DC105429-14DC-43E9-AC3E-4FE5DC961362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B06E6253-6B85-4CF5-8921-0C9AB5AEC19B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127386C5-5CC0-446E-A1C1-250CA6A1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097" y="1028988"/>
            <a:ext cx="3477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carta aos Efésios: A conduta do crente no mundo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5BCA78-08D4-4A30-8EB3-104A2BC23424}"/>
              </a:ext>
            </a:extLst>
          </p:cNvPr>
          <p:cNvSpPr txBox="1"/>
          <p:nvPr/>
        </p:nvSpPr>
        <p:spPr>
          <a:xfrm>
            <a:off x="1919287" y="3154576"/>
            <a:ext cx="5305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Efésios 5; 6 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Efésios 5.15-16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pt-BR" sz="2400" b="1" dirty="0"/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6378973F-CC40-4058-9706-804BEDBD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C1619D-4843-4238-BC7B-1501AAF21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4858522" cy="30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467" y="1166932"/>
            <a:ext cx="2686555" cy="4279709"/>
          </a:xfrm>
        </p:spPr>
        <p:txBody>
          <a:bodyPr anchor="ctr">
            <a:normAutofit/>
          </a:bodyPr>
          <a:lstStyle/>
          <a:p>
            <a:r>
              <a:rPr lang="pt-BR" sz="4200">
                <a:solidFill>
                  <a:schemeClr val="bg1"/>
                </a:solidFill>
              </a:rPr>
              <a:t>Coisas que não agradam a Deus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398" y="1166933"/>
            <a:ext cx="4287741" cy="4279709"/>
          </a:xfrm>
        </p:spPr>
        <p:txBody>
          <a:bodyPr anchor="ctr">
            <a:normAutofit/>
          </a:bodyPr>
          <a:lstStyle/>
          <a:p>
            <a:r>
              <a:rPr lang="pt-BR" sz="2100" dirty="0"/>
              <a:t>1. Imoralidade sexual/impudicícia – Relação sexual ilícita (grego: </a:t>
            </a:r>
            <a:r>
              <a:rPr lang="pt-BR" sz="2100" dirty="0" err="1"/>
              <a:t>pornéia</a:t>
            </a:r>
            <a:r>
              <a:rPr lang="pt-BR" sz="2100" dirty="0"/>
              <a:t>); </a:t>
            </a:r>
          </a:p>
          <a:p>
            <a:r>
              <a:rPr lang="pt-BR" sz="2100" dirty="0"/>
              <a:t>2. Impureza – refere-se à prática do sexo fora dos padrões de Deus; </a:t>
            </a:r>
          </a:p>
          <a:p>
            <a:r>
              <a:rPr lang="pt-BR" sz="2100" dirty="0"/>
              <a:t>3. Cobiça – desejar ter sexo com alguém que não lhe pertence; </a:t>
            </a:r>
          </a:p>
          <a:p>
            <a:r>
              <a:rPr lang="pt-BR" sz="2100" dirty="0"/>
              <a:t>4. Obscenidade/conversa torpe – conversas obscenas e repletas de lascívia. </a:t>
            </a:r>
          </a:p>
          <a:p>
            <a:r>
              <a:rPr lang="pt-BR" sz="2100" dirty="0"/>
              <a:t>5. Chocarrices/gracejos imorais – piadas sujas e vocabulário vulgar. </a:t>
            </a:r>
          </a:p>
        </p:txBody>
      </p:sp>
    </p:spTree>
    <p:extLst>
      <p:ext uri="{BB962C8B-B14F-4D97-AF65-F5344CB8AC3E}">
        <p14:creationId xmlns:p14="http://schemas.microsoft.com/office/powerpoint/2010/main" val="289871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398" y="891539"/>
            <a:ext cx="3673601" cy="1346693"/>
          </a:xfrm>
        </p:spPr>
        <p:txBody>
          <a:bodyPr>
            <a:normAutofit/>
          </a:bodyPr>
          <a:lstStyle/>
          <a:p>
            <a:r>
              <a:rPr lang="pt-BR" sz="3500"/>
              <a:t>Os filhos da luz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398" y="2399100"/>
            <a:ext cx="3659233" cy="3645084"/>
          </a:xfrm>
        </p:spPr>
        <p:txBody>
          <a:bodyPr>
            <a:normAutofit/>
          </a:bodyPr>
          <a:lstStyle/>
          <a:p>
            <a:r>
              <a:rPr lang="pt-BR" sz="1700"/>
              <a:t>Viver na luz é viver em bondade, justiça e verdade. </a:t>
            </a:r>
          </a:p>
          <a:p>
            <a:r>
              <a:rPr lang="pt-BR" sz="1700"/>
              <a:t>O discípulo de Jesus deve </a:t>
            </a:r>
          </a:p>
          <a:p>
            <a:pPr lvl="1"/>
            <a:r>
              <a:rPr lang="pt-BR" sz="1700"/>
              <a:t>viver na luz.</a:t>
            </a:r>
          </a:p>
          <a:p>
            <a:pPr lvl="1"/>
            <a:r>
              <a:rPr lang="pt-BR" sz="1700"/>
              <a:t>discernir o que é agradável ao Senhor</a:t>
            </a:r>
          </a:p>
          <a:p>
            <a:pPr lvl="1"/>
            <a:r>
              <a:rPr lang="pt-BR" sz="1700"/>
              <a:t>Evitar as obras infrutíferas das trevas</a:t>
            </a:r>
          </a:p>
          <a:p>
            <a:pPr lvl="1"/>
            <a:r>
              <a:rPr lang="pt-BR" sz="1700"/>
              <a:t>Expor as obras malignas à à luz.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33288" b="1"/>
          <a:stretch/>
        </p:blipFill>
        <p:spPr bwMode="auto">
          <a:xfrm>
            <a:off x="4914247" y="891540"/>
            <a:ext cx="4229753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solidFill>
                  <a:srgbClr val="000000"/>
                </a:solidFill>
              </a:rPr>
              <a:t>Os dias são maus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747" y="2272143"/>
            <a:ext cx="3530103" cy="3788830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000000"/>
                </a:solidFill>
              </a:rPr>
              <a:t>A vida cristã é dinâmica e não permite a inércia.</a:t>
            </a:r>
          </a:p>
          <a:p>
            <a:r>
              <a:rPr lang="pt-BR" sz="1700">
                <a:solidFill>
                  <a:srgbClr val="000000"/>
                </a:solidFill>
              </a:rPr>
              <a:t>Não podemos nos comportar como mortos.</a:t>
            </a:r>
          </a:p>
          <a:p>
            <a:r>
              <a:rPr lang="pt-BR" sz="1700">
                <a:solidFill>
                  <a:srgbClr val="000000"/>
                </a:solidFill>
              </a:rPr>
              <a:t>A vida cristã é palpitante. </a:t>
            </a:r>
          </a:p>
          <a:p>
            <a:r>
              <a:rPr lang="pt-BR" sz="1700">
                <a:solidFill>
                  <a:srgbClr val="000000"/>
                </a:solidFill>
              </a:rPr>
              <a:t>Os filhos de Deus devem administrar sabiamente o tempo.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ow to Beat the Dark-Days Blues">
            <a:extLst>
              <a:ext uri="{FF2B5EF4-FFF2-40B4-BE49-F238E27FC236}">
                <a16:creationId xmlns:a16="http://schemas.microsoft.com/office/drawing/2014/main" id="{A8DDCC2B-85CC-4174-B4F6-780AA1965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28753" b="-1"/>
          <a:stretch/>
        </p:blipFill>
        <p:spPr bwMode="auto">
          <a:xfrm>
            <a:off x="5169988" y="770037"/>
            <a:ext cx="3974012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900"/>
              <a:t>Orientação para a vida conjugal</a:t>
            </a:r>
            <a:br>
              <a:rPr lang="pt-BR" sz="1900"/>
            </a:br>
            <a:br>
              <a:rPr lang="pt-BR" sz="1900"/>
            </a:br>
            <a:endParaRPr lang="pt-BR" sz="19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/>
          </a:bodyPr>
          <a:lstStyle/>
          <a:p>
            <a:r>
              <a:rPr lang="pt-BR" sz="1600"/>
              <a:t>Os cônjuges devem atentar para a Palavra de Deus. </a:t>
            </a:r>
          </a:p>
          <a:p>
            <a:r>
              <a:rPr lang="pt-BR" sz="1600"/>
              <a:t>O criador estabeleceu uma ordem em sua criação. </a:t>
            </a:r>
          </a:p>
          <a:p>
            <a:r>
              <a:rPr lang="pt-BR" sz="1600"/>
              <a:t>Esta ordem conjugal não é uma estrutura de dominação </a:t>
            </a:r>
          </a:p>
          <a:p>
            <a:r>
              <a:rPr lang="pt-BR" sz="1600"/>
              <a:t>A vida conjugal é como a relação de Cristo com sua igreja.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0373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2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948" y="4535424"/>
            <a:ext cx="2763774" cy="1591056"/>
          </a:xfrm>
        </p:spPr>
        <p:txBody>
          <a:bodyPr anchor="t">
            <a:normAutofit/>
          </a:bodyPr>
          <a:lstStyle/>
          <a:p>
            <a:r>
              <a:rPr lang="pt-BR" sz="3000"/>
              <a:t>A relação pais e filhos</a:t>
            </a:r>
            <a:br>
              <a:rPr lang="pt-BR" sz="3000"/>
            </a:br>
            <a:endParaRPr lang="pt-BR" sz="3000"/>
          </a:p>
        </p:txBody>
      </p:sp>
      <p:pic>
        <p:nvPicPr>
          <p:cNvPr id="4098" name="Picture 2" descr="Parents and Children">
            <a:extLst>
              <a:ext uri="{FF2B5EF4-FFF2-40B4-BE49-F238E27FC236}">
                <a16:creationId xmlns:a16="http://schemas.microsoft.com/office/drawing/2014/main" id="{F78B0E85-EBAD-4EB3-857A-499A74A96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1177"/>
          <a:stretch/>
        </p:blipFill>
        <p:spPr bwMode="auto">
          <a:xfrm>
            <a:off x="20" y="10"/>
            <a:ext cx="9141598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6190" y="4535424"/>
            <a:ext cx="3374136" cy="1618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As relações entre pais e filhos estão colapsadas</a:t>
            </a:r>
          </a:p>
          <a:p>
            <a:pPr>
              <a:lnSpc>
                <a:spcPct val="90000"/>
              </a:lnSpc>
            </a:pPr>
            <a:r>
              <a:rPr lang="pt-BR" sz="1300"/>
              <a:t>A direção bíblica é colocada de lado em nome de uma pseudo liberdade, privacidade e individualidade exacerbada. </a:t>
            </a:r>
          </a:p>
          <a:p>
            <a:pPr>
              <a:lnSpc>
                <a:spcPct val="90000"/>
              </a:lnSpc>
            </a:pPr>
            <a:r>
              <a:rPr lang="pt-BR" sz="1300"/>
              <a:t>A obediência aos pais é uma marca dos que nasceram em Cristo.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76777" y="4592474"/>
            <a:ext cx="846287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73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724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t-BR" sz="2400">
                <a:solidFill>
                  <a:srgbClr val="FFFFFF"/>
                </a:solidFill>
              </a:rPr>
              <a:t>Orientação para relação de trabalho</a:t>
            </a:r>
            <a:br>
              <a:rPr lang="pt-BR" sz="2400">
                <a:solidFill>
                  <a:srgbClr val="FFFFFF"/>
                </a:solidFill>
              </a:rPr>
            </a:br>
            <a:br>
              <a:rPr lang="pt-BR" sz="2400">
                <a:solidFill>
                  <a:srgbClr val="FFFFFF"/>
                </a:solidFill>
              </a:rPr>
            </a:br>
            <a:endParaRPr lang="pt-BR" sz="240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r="6706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FFFFFF"/>
                </a:solidFill>
              </a:rPr>
              <a:t>O empregador: 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Boa vontade 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Justiça 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Igualdade </a:t>
            </a:r>
          </a:p>
          <a:p>
            <a:r>
              <a:rPr lang="pt-BR" sz="1700">
                <a:solidFill>
                  <a:srgbClr val="FFFFFF"/>
                </a:solidFill>
              </a:rPr>
              <a:t>O empregado: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Respeito 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Sinceridade 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Honestidade</a:t>
            </a:r>
          </a:p>
          <a:p>
            <a:pPr lvl="1"/>
            <a:r>
              <a:rPr lang="pt-BR" sz="1700">
                <a:solidFill>
                  <a:srgbClr val="FFFFFF"/>
                </a:solidFill>
              </a:rPr>
              <a:t>Boa Vontade</a:t>
            </a:r>
          </a:p>
        </p:txBody>
      </p:sp>
    </p:spTree>
    <p:extLst>
      <p:ext uri="{BB962C8B-B14F-4D97-AF65-F5344CB8AC3E}">
        <p14:creationId xmlns:p14="http://schemas.microsoft.com/office/powerpoint/2010/main" val="398474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r="17085" b="-2"/>
          <a:stretch/>
        </p:blipFill>
        <p:spPr bwMode="auto">
          <a:xfrm>
            <a:off x="4348157" y="10"/>
            <a:ext cx="479561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>
                <a:solidFill>
                  <a:srgbClr val="000000"/>
                </a:solidFill>
              </a:rPr>
              <a:t>A oração como arma</a:t>
            </a:r>
            <a:br>
              <a:rPr lang="pt-BR" sz="3100">
                <a:solidFill>
                  <a:srgbClr val="000000"/>
                </a:solidFill>
              </a:rPr>
            </a:br>
            <a:br>
              <a:rPr lang="pt-BR" sz="3100">
                <a:solidFill>
                  <a:srgbClr val="000000"/>
                </a:solidFill>
              </a:rPr>
            </a:br>
            <a:endParaRPr lang="pt-BR" sz="310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748" y="2561357"/>
            <a:ext cx="3602726" cy="3045693"/>
          </a:xfrm>
        </p:spPr>
        <p:txBody>
          <a:bodyPr anchor="ctr">
            <a:norm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A oração nos coloca de pé, aptos para a batalha.</a:t>
            </a:r>
          </a:p>
          <a:p>
            <a:pPr lvl="1"/>
            <a:r>
              <a:rPr lang="pt-BR" sz="1500">
                <a:solidFill>
                  <a:srgbClr val="000000"/>
                </a:solidFill>
              </a:rPr>
              <a:t>Ela é contínua.</a:t>
            </a:r>
          </a:p>
          <a:p>
            <a:pPr lvl="1"/>
            <a:r>
              <a:rPr lang="pt-BR" sz="1500">
                <a:solidFill>
                  <a:srgbClr val="000000"/>
                </a:solidFill>
              </a:rPr>
              <a:t>guiada pelo espírito</a:t>
            </a:r>
          </a:p>
          <a:p>
            <a:pPr lvl="1"/>
            <a:r>
              <a:rPr lang="pt-BR" sz="1500">
                <a:solidFill>
                  <a:srgbClr val="000000"/>
                </a:solidFill>
              </a:rPr>
              <a:t>Perseverante</a:t>
            </a:r>
          </a:p>
          <a:p>
            <a:pPr lvl="1"/>
            <a:r>
              <a:rPr lang="pt-BR" sz="1500">
                <a:solidFill>
                  <a:srgbClr val="000000"/>
                </a:solidFill>
              </a:rPr>
              <a:t>Intercessória.</a:t>
            </a:r>
          </a:p>
        </p:txBody>
      </p:sp>
    </p:spTree>
    <p:extLst>
      <p:ext uri="{BB962C8B-B14F-4D97-AF65-F5344CB8AC3E}">
        <p14:creationId xmlns:p14="http://schemas.microsoft.com/office/powerpoint/2010/main" val="23389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Apresentação na tela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Coisas que não agradam a Deus</vt:lpstr>
      <vt:lpstr>Os filhos da luz</vt:lpstr>
      <vt:lpstr>Os dias são maus</vt:lpstr>
      <vt:lpstr>Orientação para a vida conjugal  </vt:lpstr>
      <vt:lpstr>A relação pais e filhos </vt:lpstr>
      <vt:lpstr>Orientação para relação de trabalho  </vt:lpstr>
      <vt:lpstr>A oração como arma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2020-04-22T13:58:59Z</dcterms:created>
  <dcterms:modified xsi:type="dcterms:W3CDTF">2020-04-22T13:59:04Z</dcterms:modified>
</cp:coreProperties>
</file>