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34EE51-57D2-4544-8DF6-15EBC00D12A4}" v="40" dt="2020-08-21T14:10:28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65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5C34EE51-57D2-4544-8DF6-15EBC00D12A4}"/>
    <pc:docChg chg="undo custSel mod delSld modSld">
      <pc:chgData name="Valtair Miranda" userId="3ef78b2d3ce68fef" providerId="LiveId" clId="{5C34EE51-57D2-4544-8DF6-15EBC00D12A4}" dt="2020-08-21T14:10:42.476" v="188" actId="403"/>
      <pc:docMkLst>
        <pc:docMk/>
      </pc:docMkLst>
      <pc:sldChg chg="modSp mod">
        <pc:chgData name="Valtair Miranda" userId="3ef78b2d3ce68fef" providerId="LiveId" clId="{5C34EE51-57D2-4544-8DF6-15EBC00D12A4}" dt="2020-08-21T13:48:23.128" v="27" actId="20577"/>
        <pc:sldMkLst>
          <pc:docMk/>
          <pc:sldMk cId="665758772" sldId="257"/>
        </pc:sldMkLst>
        <pc:spChg chg="mod">
          <ac:chgData name="Valtair Miranda" userId="3ef78b2d3ce68fef" providerId="LiveId" clId="{5C34EE51-57D2-4544-8DF6-15EBC00D12A4}" dt="2020-08-21T13:47:31.839" v="21" actId="20577"/>
          <ac:spMkLst>
            <pc:docMk/>
            <pc:sldMk cId="665758772" sldId="257"/>
            <ac:spMk id="2" creationId="{00000000-0000-0000-0000-000000000000}"/>
          </ac:spMkLst>
        </pc:spChg>
        <pc:graphicFrameChg chg="mod">
          <ac:chgData name="Valtair Miranda" userId="3ef78b2d3ce68fef" providerId="LiveId" clId="{5C34EE51-57D2-4544-8DF6-15EBC00D12A4}" dt="2020-08-21T13:48:23.128" v="27" actId="20577"/>
          <ac:graphicFrameMkLst>
            <pc:docMk/>
            <pc:sldMk cId="665758772" sldId="257"/>
            <ac:graphicFrameMk id="5" creationId="{2FABBD8A-D495-4EC8-83AD-97BD5E2766EA}"/>
          </ac:graphicFrameMkLst>
        </pc:graphicFrameChg>
      </pc:sldChg>
      <pc:sldChg chg="addSp delSp modSp mod setClrOvrMap">
        <pc:chgData name="Valtair Miranda" userId="3ef78b2d3ce68fef" providerId="LiveId" clId="{5C34EE51-57D2-4544-8DF6-15EBC00D12A4}" dt="2020-08-21T14:00:34.732" v="175" actId="26606"/>
        <pc:sldMkLst>
          <pc:docMk/>
          <pc:sldMk cId="4171300617" sldId="258"/>
        </pc:sldMkLst>
        <pc:spChg chg="mod">
          <ac:chgData name="Valtair Miranda" userId="3ef78b2d3ce68fef" providerId="LiveId" clId="{5C34EE51-57D2-4544-8DF6-15EBC00D12A4}" dt="2020-08-21T14:00:34.732" v="175" actId="26606"/>
          <ac:spMkLst>
            <pc:docMk/>
            <pc:sldMk cId="4171300617" sldId="258"/>
            <ac:spMk id="2" creationId="{00000000-0000-0000-0000-000000000000}"/>
          </ac:spMkLst>
        </pc:spChg>
        <pc:spChg chg="mod">
          <ac:chgData name="Valtair Miranda" userId="3ef78b2d3ce68fef" providerId="LiveId" clId="{5C34EE51-57D2-4544-8DF6-15EBC00D12A4}" dt="2020-08-21T14:00:34.732" v="175" actId="26606"/>
          <ac:spMkLst>
            <pc:docMk/>
            <pc:sldMk cId="4171300617" sldId="258"/>
            <ac:spMk id="3" creationId="{00000000-0000-0000-0000-000000000000}"/>
          </ac:spMkLst>
        </pc:spChg>
        <pc:spChg chg="add">
          <ac:chgData name="Valtair Miranda" userId="3ef78b2d3ce68fef" providerId="LiveId" clId="{5C34EE51-57D2-4544-8DF6-15EBC00D12A4}" dt="2020-08-21T14:00:34.732" v="175" actId="26606"/>
          <ac:spMkLst>
            <pc:docMk/>
            <pc:sldMk cId="4171300617" sldId="258"/>
            <ac:spMk id="76" creationId="{8F23F8A3-8FD7-4779-8323-FDC26BE99889}"/>
          </ac:spMkLst>
        </pc:spChg>
        <pc:spChg chg="add">
          <ac:chgData name="Valtair Miranda" userId="3ef78b2d3ce68fef" providerId="LiveId" clId="{5C34EE51-57D2-4544-8DF6-15EBC00D12A4}" dt="2020-08-21T14:00:34.732" v="175" actId="26606"/>
          <ac:spMkLst>
            <pc:docMk/>
            <pc:sldMk cId="4171300617" sldId="258"/>
            <ac:spMk id="78" creationId="{F605C4CC-A25C-416F-8333-7CB7DC97D870}"/>
          </ac:spMkLst>
        </pc:spChg>
        <pc:picChg chg="add mod ord">
          <ac:chgData name="Valtair Miranda" userId="3ef78b2d3ce68fef" providerId="LiveId" clId="{5C34EE51-57D2-4544-8DF6-15EBC00D12A4}" dt="2020-08-21T14:00:34.732" v="175" actId="26606"/>
          <ac:picMkLst>
            <pc:docMk/>
            <pc:sldMk cId="4171300617" sldId="258"/>
            <ac:picMk id="4" creationId="{4563E6AA-A11D-4F23-93CF-AD5EE2B656CE}"/>
          </ac:picMkLst>
        </pc:picChg>
        <pc:picChg chg="del">
          <ac:chgData name="Valtair Miranda" userId="3ef78b2d3ce68fef" providerId="LiveId" clId="{5C34EE51-57D2-4544-8DF6-15EBC00D12A4}" dt="2020-08-21T14:00:11.332" v="173" actId="478"/>
          <ac:picMkLst>
            <pc:docMk/>
            <pc:sldMk cId="4171300617" sldId="258"/>
            <ac:picMk id="1026" creationId="{00000000-0000-0000-0000-000000000000}"/>
          </ac:picMkLst>
        </pc:picChg>
        <pc:cxnChg chg="del">
          <ac:chgData name="Valtair Miranda" userId="3ef78b2d3ce68fef" providerId="LiveId" clId="{5C34EE51-57D2-4544-8DF6-15EBC00D12A4}" dt="2020-08-21T14:00:34.732" v="175" actId="26606"/>
          <ac:cxnSpMkLst>
            <pc:docMk/>
            <pc:sldMk cId="4171300617" sldId="258"/>
            <ac:cxnSpMk id="71" creationId="{E4A809D5-3600-46D4-A466-67F2349A54FB}"/>
          </ac:cxnSpMkLst>
        </pc:cxnChg>
      </pc:sldChg>
      <pc:sldChg chg="addSp delSp modSp mod">
        <pc:chgData name="Valtair Miranda" userId="3ef78b2d3ce68fef" providerId="LiveId" clId="{5C34EE51-57D2-4544-8DF6-15EBC00D12A4}" dt="2020-08-21T14:01:45.282" v="177" actId="26606"/>
        <pc:sldMkLst>
          <pc:docMk/>
          <pc:sldMk cId="295602955" sldId="259"/>
        </pc:sldMkLst>
        <pc:spChg chg="mod">
          <ac:chgData name="Valtair Miranda" userId="3ef78b2d3ce68fef" providerId="LiveId" clId="{5C34EE51-57D2-4544-8DF6-15EBC00D12A4}" dt="2020-08-21T14:01:45.282" v="177" actId="26606"/>
          <ac:spMkLst>
            <pc:docMk/>
            <pc:sldMk cId="295602955" sldId="259"/>
            <ac:spMk id="2" creationId="{00000000-0000-0000-0000-000000000000}"/>
          </ac:spMkLst>
        </pc:spChg>
        <pc:spChg chg="del">
          <ac:chgData name="Valtair Miranda" userId="3ef78b2d3ce68fef" providerId="LiveId" clId="{5C34EE51-57D2-4544-8DF6-15EBC00D12A4}" dt="2020-08-21T14:01:45.282" v="177" actId="26606"/>
          <ac:spMkLst>
            <pc:docMk/>
            <pc:sldMk cId="295602955" sldId="259"/>
            <ac:spMk id="10" creationId="{46C2E80F-49A6-4372-B103-219D417A55ED}"/>
          </ac:spMkLst>
        </pc:spChg>
        <pc:spChg chg="add">
          <ac:chgData name="Valtair Miranda" userId="3ef78b2d3ce68fef" providerId="LiveId" clId="{5C34EE51-57D2-4544-8DF6-15EBC00D12A4}" dt="2020-08-21T14:01:45.282" v="177" actId="26606"/>
          <ac:spMkLst>
            <pc:docMk/>
            <pc:sldMk cId="295602955" sldId="259"/>
            <ac:spMk id="71" creationId="{E8A8EAB8-D2FF-444D-B34B-7D32F106AD0E}"/>
          </ac:spMkLst>
        </pc:spChg>
        <pc:graphicFrameChg chg="mod ord modGraphic">
          <ac:chgData name="Valtair Miranda" userId="3ef78b2d3ce68fef" providerId="LiveId" clId="{5C34EE51-57D2-4544-8DF6-15EBC00D12A4}" dt="2020-08-21T14:01:45.282" v="177" actId="26606"/>
          <ac:graphicFrameMkLst>
            <pc:docMk/>
            <pc:sldMk cId="295602955" sldId="259"/>
            <ac:graphicFrameMk id="5" creationId="{0D29D8F6-18A0-4372-B2F7-401078F44EAD}"/>
          </ac:graphicFrameMkLst>
        </pc:graphicFrameChg>
        <pc:picChg chg="add mod">
          <ac:chgData name="Valtair Miranda" userId="3ef78b2d3ce68fef" providerId="LiveId" clId="{5C34EE51-57D2-4544-8DF6-15EBC00D12A4}" dt="2020-08-21T14:01:45.282" v="177" actId="26606"/>
          <ac:picMkLst>
            <pc:docMk/>
            <pc:sldMk cId="295602955" sldId="259"/>
            <ac:picMk id="2050" creationId="{8D20208C-A39D-4BC0-B6DE-4A1F77DD185D}"/>
          </ac:picMkLst>
        </pc:picChg>
        <pc:cxnChg chg="add">
          <ac:chgData name="Valtair Miranda" userId="3ef78b2d3ce68fef" providerId="LiveId" clId="{5C34EE51-57D2-4544-8DF6-15EBC00D12A4}" dt="2020-08-21T14:01:45.282" v="177" actId="26606"/>
          <ac:cxnSpMkLst>
            <pc:docMk/>
            <pc:sldMk cId="295602955" sldId="259"/>
            <ac:cxnSpMk id="73" creationId="{EEA38897-7BA3-4408-8083-3235339C4A60}"/>
          </ac:cxnSpMkLst>
        </pc:cxnChg>
        <pc:cxnChg chg="add">
          <ac:chgData name="Valtair Miranda" userId="3ef78b2d3ce68fef" providerId="LiveId" clId="{5C34EE51-57D2-4544-8DF6-15EBC00D12A4}" dt="2020-08-21T14:01:45.282" v="177" actId="26606"/>
          <ac:cxnSpMkLst>
            <pc:docMk/>
            <pc:sldMk cId="295602955" sldId="259"/>
            <ac:cxnSpMk id="75" creationId="{F11AD06B-AB20-4097-8606-5DA00DBACE88}"/>
          </ac:cxnSpMkLst>
        </pc:cxnChg>
      </pc:sldChg>
      <pc:sldChg chg="addSp delSp modSp mod">
        <pc:chgData name="Valtair Miranda" userId="3ef78b2d3ce68fef" providerId="LiveId" clId="{5C34EE51-57D2-4544-8DF6-15EBC00D12A4}" dt="2020-08-21T14:07:25.773" v="180" actId="26606"/>
        <pc:sldMkLst>
          <pc:docMk/>
          <pc:sldMk cId="1902524663" sldId="260"/>
        </pc:sldMkLst>
        <pc:spChg chg="mod">
          <ac:chgData name="Valtair Miranda" userId="3ef78b2d3ce68fef" providerId="LiveId" clId="{5C34EE51-57D2-4544-8DF6-15EBC00D12A4}" dt="2020-08-21T14:07:25.773" v="180" actId="26606"/>
          <ac:spMkLst>
            <pc:docMk/>
            <pc:sldMk cId="1902524663" sldId="260"/>
            <ac:spMk id="2" creationId="{00000000-0000-0000-0000-000000000000}"/>
          </ac:spMkLst>
        </pc:spChg>
        <pc:spChg chg="mod ord">
          <ac:chgData name="Valtair Miranda" userId="3ef78b2d3ce68fef" providerId="LiveId" clId="{5C34EE51-57D2-4544-8DF6-15EBC00D12A4}" dt="2020-08-21T14:07:25.773" v="180" actId="26606"/>
          <ac:spMkLst>
            <pc:docMk/>
            <pc:sldMk cId="1902524663" sldId="260"/>
            <ac:spMk id="3" creationId="{00000000-0000-0000-0000-000000000000}"/>
          </ac:spMkLst>
        </pc:spChg>
        <pc:spChg chg="del">
          <ac:chgData name="Valtair Miranda" userId="3ef78b2d3ce68fef" providerId="LiveId" clId="{5C34EE51-57D2-4544-8DF6-15EBC00D12A4}" dt="2020-08-21T14:07:25.773" v="180" actId="26606"/>
          <ac:spMkLst>
            <pc:docMk/>
            <pc:sldMk cId="1902524663" sldId="260"/>
            <ac:spMk id="71" creationId="{4038CB10-1F5C-4D54-9DF7-12586DE5B007}"/>
          </ac:spMkLst>
        </pc:spChg>
        <pc:spChg chg="del">
          <ac:chgData name="Valtair Miranda" userId="3ef78b2d3ce68fef" providerId="LiveId" clId="{5C34EE51-57D2-4544-8DF6-15EBC00D12A4}" dt="2020-08-21T14:07:25.773" v="180" actId="26606"/>
          <ac:spMkLst>
            <pc:docMk/>
            <pc:sldMk cId="1902524663" sldId="260"/>
            <ac:spMk id="73" creationId="{73ED6512-6858-4552-B699-9A97FE9A4EA2}"/>
          </ac:spMkLst>
        </pc:spChg>
        <pc:picChg chg="del">
          <ac:chgData name="Valtair Miranda" userId="3ef78b2d3ce68fef" providerId="LiveId" clId="{5C34EE51-57D2-4544-8DF6-15EBC00D12A4}" dt="2020-08-21T14:07:16.928" v="179" actId="478"/>
          <ac:picMkLst>
            <pc:docMk/>
            <pc:sldMk cId="1902524663" sldId="260"/>
            <ac:picMk id="2050" creationId="{00000000-0000-0000-0000-000000000000}"/>
          </ac:picMkLst>
        </pc:picChg>
        <pc:picChg chg="add mod">
          <ac:chgData name="Valtair Miranda" userId="3ef78b2d3ce68fef" providerId="LiveId" clId="{5C34EE51-57D2-4544-8DF6-15EBC00D12A4}" dt="2020-08-21T14:07:25.773" v="180" actId="26606"/>
          <ac:picMkLst>
            <pc:docMk/>
            <pc:sldMk cId="1902524663" sldId="260"/>
            <ac:picMk id="3074" creationId="{8254E636-A509-4EDC-B25E-1DE951225604}"/>
          </ac:picMkLst>
        </pc:picChg>
      </pc:sldChg>
      <pc:sldChg chg="addSp delSp modSp mod">
        <pc:chgData name="Valtair Miranda" userId="3ef78b2d3ce68fef" providerId="LiveId" clId="{5C34EE51-57D2-4544-8DF6-15EBC00D12A4}" dt="2020-08-21T14:08:25.873" v="182"/>
        <pc:sldMkLst>
          <pc:docMk/>
          <pc:sldMk cId="3492596905" sldId="261"/>
        </pc:sldMkLst>
        <pc:spChg chg="mod">
          <ac:chgData name="Valtair Miranda" userId="3ef78b2d3ce68fef" providerId="LiveId" clId="{5C34EE51-57D2-4544-8DF6-15EBC00D12A4}" dt="2020-08-21T13:55:32.208" v="144" actId="404"/>
          <ac:spMkLst>
            <pc:docMk/>
            <pc:sldMk cId="3492596905" sldId="261"/>
            <ac:spMk id="2" creationId="{00000000-0000-0000-0000-000000000000}"/>
          </ac:spMkLst>
        </pc:spChg>
        <pc:graphicFrameChg chg="mod">
          <ac:chgData name="Valtair Miranda" userId="3ef78b2d3ce68fef" providerId="LiveId" clId="{5C34EE51-57D2-4544-8DF6-15EBC00D12A4}" dt="2020-08-21T13:57:18.896" v="159" actId="20577"/>
          <ac:graphicFrameMkLst>
            <pc:docMk/>
            <pc:sldMk cId="3492596905" sldId="261"/>
            <ac:graphicFrameMk id="5" creationId="{316BF4F6-6F03-4DD6-87CA-DD6159117979}"/>
          </ac:graphicFrameMkLst>
        </pc:graphicFrameChg>
        <pc:picChg chg="add del">
          <ac:chgData name="Valtair Miranda" userId="3ef78b2d3ce68fef" providerId="LiveId" clId="{5C34EE51-57D2-4544-8DF6-15EBC00D12A4}" dt="2020-08-21T14:08:25.873" v="182"/>
          <ac:picMkLst>
            <pc:docMk/>
            <pc:sldMk cId="3492596905" sldId="261"/>
            <ac:picMk id="4098" creationId="{A4ADD0C7-1023-4E22-9155-7262F2806B07}"/>
          </ac:picMkLst>
        </pc:picChg>
      </pc:sldChg>
      <pc:sldChg chg="del">
        <pc:chgData name="Valtair Miranda" userId="3ef78b2d3ce68fef" providerId="LiveId" clId="{5C34EE51-57D2-4544-8DF6-15EBC00D12A4}" dt="2020-08-21T13:57:41.085" v="160" actId="47"/>
        <pc:sldMkLst>
          <pc:docMk/>
          <pc:sldMk cId="4181254992" sldId="262"/>
        </pc:sldMkLst>
      </pc:sldChg>
      <pc:sldChg chg="addSp delSp modSp mod">
        <pc:chgData name="Valtair Miranda" userId="3ef78b2d3ce68fef" providerId="LiveId" clId="{5C34EE51-57D2-4544-8DF6-15EBC00D12A4}" dt="2020-08-21T14:10:42.476" v="188" actId="403"/>
        <pc:sldMkLst>
          <pc:docMk/>
          <pc:sldMk cId="2259684737" sldId="263"/>
        </pc:sldMkLst>
        <pc:spChg chg="mod ord">
          <ac:chgData name="Valtair Miranda" userId="3ef78b2d3ce68fef" providerId="LiveId" clId="{5C34EE51-57D2-4544-8DF6-15EBC00D12A4}" dt="2020-08-21T14:10:42.476" v="188" actId="403"/>
          <ac:spMkLst>
            <pc:docMk/>
            <pc:sldMk cId="2259684737" sldId="263"/>
            <ac:spMk id="3" creationId="{00000000-0000-0000-0000-000000000000}"/>
          </ac:spMkLst>
        </pc:spChg>
        <pc:spChg chg="del">
          <ac:chgData name="Valtair Miranda" userId="3ef78b2d3ce68fef" providerId="LiveId" clId="{5C34EE51-57D2-4544-8DF6-15EBC00D12A4}" dt="2020-08-21T14:10:38.626" v="185" actId="26606"/>
          <ac:spMkLst>
            <pc:docMk/>
            <pc:sldMk cId="2259684737" sldId="263"/>
            <ac:spMk id="135" creationId="{6EFFF4A2-EB01-4738-9824-8D9A72A51BB9}"/>
          </ac:spMkLst>
        </pc:spChg>
        <pc:spChg chg="add">
          <ac:chgData name="Valtair Miranda" userId="3ef78b2d3ce68fef" providerId="LiveId" clId="{5C34EE51-57D2-4544-8DF6-15EBC00D12A4}" dt="2020-08-21T14:10:38.626" v="185" actId="26606"/>
          <ac:spMkLst>
            <pc:docMk/>
            <pc:sldMk cId="2259684737" sldId="263"/>
            <ac:spMk id="192" creationId="{3BA513B0-82FF-4F41-8178-885375D1CFB5}"/>
          </ac:spMkLst>
        </pc:spChg>
        <pc:grpChg chg="del">
          <ac:chgData name="Valtair Miranda" userId="3ef78b2d3ce68fef" providerId="LiveId" clId="{5C34EE51-57D2-4544-8DF6-15EBC00D12A4}" dt="2020-08-21T14:10:38.626" v="185" actId="26606"/>
          <ac:grpSpMkLst>
            <pc:docMk/>
            <pc:sldMk cId="2259684737" sldId="263"/>
            <ac:grpSpMk id="137" creationId="{D4469D90-62FA-49B2-981E-5305361D5A58}"/>
          </ac:grpSpMkLst>
        </pc:grpChg>
        <pc:grpChg chg="add">
          <ac:chgData name="Valtair Miranda" userId="3ef78b2d3ce68fef" providerId="LiveId" clId="{5C34EE51-57D2-4544-8DF6-15EBC00D12A4}" dt="2020-08-21T14:10:38.626" v="185" actId="26606"/>
          <ac:grpSpMkLst>
            <pc:docMk/>
            <pc:sldMk cId="2259684737" sldId="263"/>
            <ac:grpSpMk id="193" creationId="{93DB8501-F9F2-4ACD-B56A-9019CD5006D6}"/>
          </ac:grpSpMkLst>
        </pc:grpChg>
        <pc:picChg chg="del">
          <ac:chgData name="Valtair Miranda" userId="3ef78b2d3ce68fef" providerId="LiveId" clId="{5C34EE51-57D2-4544-8DF6-15EBC00D12A4}" dt="2020-08-21T14:10:24.601" v="183" actId="478"/>
          <ac:picMkLst>
            <pc:docMk/>
            <pc:sldMk cId="2259684737" sldId="263"/>
            <ac:picMk id="4098" creationId="{BE4D0BD8-C81D-44E7-B84F-1D36066ABE8A}"/>
          </ac:picMkLst>
        </pc:picChg>
        <pc:picChg chg="add mod">
          <ac:chgData name="Valtair Miranda" userId="3ef78b2d3ce68fef" providerId="LiveId" clId="{5C34EE51-57D2-4544-8DF6-15EBC00D12A4}" dt="2020-08-21T14:10:38.626" v="185" actId="26606"/>
          <ac:picMkLst>
            <pc:docMk/>
            <pc:sldMk cId="2259684737" sldId="263"/>
            <ac:picMk id="5122" creationId="{07E3B364-4758-49C5-8475-B0BE61171ED3}"/>
          </ac:picMkLst>
        </pc:picChg>
      </pc:sldChg>
      <pc:sldChg chg="modSp mod">
        <pc:chgData name="Valtair Miranda" userId="3ef78b2d3ce68fef" providerId="LiveId" clId="{5C34EE51-57D2-4544-8DF6-15EBC00D12A4}" dt="2020-08-21T13:46:44.778" v="5"/>
        <pc:sldMkLst>
          <pc:docMk/>
          <pc:sldMk cId="392935694" sldId="265"/>
        </pc:sldMkLst>
        <pc:spChg chg="mod">
          <ac:chgData name="Valtair Miranda" userId="3ef78b2d3ce68fef" providerId="LiveId" clId="{5C34EE51-57D2-4544-8DF6-15EBC00D12A4}" dt="2020-08-21T13:46:44.778" v="5"/>
          <ac:spMkLst>
            <pc:docMk/>
            <pc:sldMk cId="392935694" sldId="265"/>
            <ac:spMk id="6" creationId="{EA81ED8D-0CE0-4B23-B332-AB6AAABC52C9}"/>
          </ac:spMkLst>
        </pc:spChg>
        <pc:spChg chg="mod">
          <ac:chgData name="Valtair Miranda" userId="3ef78b2d3ce68fef" providerId="LiveId" clId="{5C34EE51-57D2-4544-8DF6-15EBC00D12A4}" dt="2020-08-21T13:46:33.062" v="2"/>
          <ac:spMkLst>
            <pc:docMk/>
            <pc:sldMk cId="392935694" sldId="265"/>
            <ac:spMk id="3078" creationId="{095D762B-841D-4AFA-8099-082718A0F896}"/>
          </ac:spMkLst>
        </pc:spChg>
      </pc:sldChg>
    </pc:docChg>
  </pc:docChgLst>
  <pc:docChgLst>
    <pc:chgData name="Valtair Miranda" userId="3ef78b2d3ce68fef" providerId="LiveId" clId="{994113C4-266A-4F24-AEF9-DD980D1077BC}"/>
    <pc:docChg chg="custSel mod addSld delSld modSld">
      <pc:chgData name="Valtair Miranda" userId="3ef78b2d3ce68fef" providerId="LiveId" clId="{994113C4-266A-4F24-AEF9-DD980D1077BC}" dt="2020-04-22T13:40:09.844" v="449" actId="26606"/>
      <pc:docMkLst>
        <pc:docMk/>
      </pc:docMkLst>
      <pc:sldChg chg="del">
        <pc:chgData name="Valtair Miranda" userId="3ef78b2d3ce68fef" providerId="LiveId" clId="{994113C4-266A-4F24-AEF9-DD980D1077BC}" dt="2020-04-22T13:09:52.080" v="21" actId="47"/>
        <pc:sldMkLst>
          <pc:docMk/>
          <pc:sldMk cId="509902654" sldId="256"/>
        </pc:sldMkLst>
      </pc:sldChg>
      <pc:sldChg chg="addSp delSp modSp mod setBg">
        <pc:chgData name="Valtair Miranda" userId="3ef78b2d3ce68fef" providerId="LiveId" clId="{994113C4-266A-4F24-AEF9-DD980D1077BC}" dt="2020-04-22T13:25:07.038" v="66" actId="26606"/>
        <pc:sldMkLst>
          <pc:docMk/>
          <pc:sldMk cId="665758772" sldId="257"/>
        </pc:sldMkLst>
        <pc:spChg chg="mod">
          <ac:chgData name="Valtair Miranda" userId="3ef78b2d3ce68fef" providerId="LiveId" clId="{994113C4-266A-4F24-AEF9-DD980D1077BC}" dt="2020-04-22T13:25:07.038" v="66" actId="26606"/>
          <ac:spMkLst>
            <pc:docMk/>
            <pc:sldMk cId="665758772" sldId="257"/>
            <ac:spMk id="2" creationId="{00000000-0000-0000-0000-000000000000}"/>
          </ac:spMkLst>
        </pc:spChg>
        <pc:spChg chg="del mod">
          <ac:chgData name="Valtair Miranda" userId="3ef78b2d3ce68fef" providerId="LiveId" clId="{994113C4-266A-4F24-AEF9-DD980D1077BC}" dt="2020-04-22T13:25:07.038" v="66" actId="26606"/>
          <ac:spMkLst>
            <pc:docMk/>
            <pc:sldMk cId="665758772" sldId="257"/>
            <ac:spMk id="3" creationId="{00000000-0000-0000-0000-000000000000}"/>
          </ac:spMkLst>
        </pc:spChg>
        <pc:graphicFrameChg chg="add">
          <ac:chgData name="Valtair Miranda" userId="3ef78b2d3ce68fef" providerId="LiveId" clId="{994113C4-266A-4F24-AEF9-DD980D1077BC}" dt="2020-04-22T13:25:07.038" v="66" actId="26606"/>
          <ac:graphicFrameMkLst>
            <pc:docMk/>
            <pc:sldMk cId="665758772" sldId="257"/>
            <ac:graphicFrameMk id="5" creationId="{2FABBD8A-D495-4EC8-83AD-97BD5E2766EA}"/>
          </ac:graphicFrameMkLst>
        </pc:graphicFrameChg>
      </pc:sldChg>
      <pc:sldChg chg="addSp delSp modSp mod setBg">
        <pc:chgData name="Valtair Miranda" userId="3ef78b2d3ce68fef" providerId="LiveId" clId="{994113C4-266A-4F24-AEF9-DD980D1077BC}" dt="2020-04-22T13:27:55.638" v="144" actId="26606"/>
        <pc:sldMkLst>
          <pc:docMk/>
          <pc:sldMk cId="4171300617" sldId="258"/>
        </pc:sldMkLst>
        <pc:spChg chg="mod">
          <ac:chgData name="Valtair Miranda" userId="3ef78b2d3ce68fef" providerId="LiveId" clId="{994113C4-266A-4F24-AEF9-DD980D1077BC}" dt="2020-04-22T13:27:55.638" v="144" actId="26606"/>
          <ac:spMkLst>
            <pc:docMk/>
            <pc:sldMk cId="4171300617" sldId="258"/>
            <ac:spMk id="2" creationId="{00000000-0000-0000-0000-000000000000}"/>
          </ac:spMkLst>
        </pc:spChg>
        <pc:spChg chg="mod">
          <ac:chgData name="Valtair Miranda" userId="3ef78b2d3ce68fef" providerId="LiveId" clId="{994113C4-266A-4F24-AEF9-DD980D1077BC}" dt="2020-04-22T13:27:55.638" v="144" actId="26606"/>
          <ac:spMkLst>
            <pc:docMk/>
            <pc:sldMk cId="4171300617" sldId="258"/>
            <ac:spMk id="3" creationId="{00000000-0000-0000-0000-000000000000}"/>
          </ac:spMkLst>
        </pc:spChg>
        <pc:picChg chg="add del mod">
          <ac:chgData name="Valtair Miranda" userId="3ef78b2d3ce68fef" providerId="LiveId" clId="{994113C4-266A-4F24-AEF9-DD980D1077BC}" dt="2020-04-22T13:27:55.638" v="144" actId="26606"/>
          <ac:picMkLst>
            <pc:docMk/>
            <pc:sldMk cId="4171300617" sldId="258"/>
            <ac:picMk id="1026" creationId="{00000000-0000-0000-0000-000000000000}"/>
          </ac:picMkLst>
        </pc:picChg>
        <pc:cxnChg chg="add">
          <ac:chgData name="Valtair Miranda" userId="3ef78b2d3ce68fef" providerId="LiveId" clId="{994113C4-266A-4F24-AEF9-DD980D1077BC}" dt="2020-04-22T13:27:55.638" v="144" actId="26606"/>
          <ac:cxnSpMkLst>
            <pc:docMk/>
            <pc:sldMk cId="4171300617" sldId="258"/>
            <ac:cxnSpMk id="71" creationId="{E4A809D5-3600-46D4-A466-67F2349A54FB}"/>
          </ac:cxnSpMkLst>
        </pc:cxnChg>
      </pc:sldChg>
      <pc:sldChg chg="addSp delSp modSp mod setBg">
        <pc:chgData name="Valtair Miranda" userId="3ef78b2d3ce68fef" providerId="LiveId" clId="{994113C4-266A-4F24-AEF9-DD980D1077BC}" dt="2020-04-22T13:31:43.678" v="299" actId="20577"/>
        <pc:sldMkLst>
          <pc:docMk/>
          <pc:sldMk cId="295602955" sldId="259"/>
        </pc:sldMkLst>
        <pc:spChg chg="mod">
          <ac:chgData name="Valtair Miranda" userId="3ef78b2d3ce68fef" providerId="LiveId" clId="{994113C4-266A-4F24-AEF9-DD980D1077BC}" dt="2020-04-22T13:31:43.678" v="299" actId="20577"/>
          <ac:spMkLst>
            <pc:docMk/>
            <pc:sldMk cId="295602955" sldId="259"/>
            <ac:spMk id="2" creationId="{00000000-0000-0000-0000-000000000000}"/>
          </ac:spMkLst>
        </pc:spChg>
        <pc:spChg chg="del mod">
          <ac:chgData name="Valtair Miranda" userId="3ef78b2d3ce68fef" providerId="LiveId" clId="{994113C4-266A-4F24-AEF9-DD980D1077BC}" dt="2020-04-22T13:31:37.012" v="289" actId="26606"/>
          <ac:spMkLst>
            <pc:docMk/>
            <pc:sldMk cId="295602955" sldId="259"/>
            <ac:spMk id="3" creationId="{00000000-0000-0000-0000-000000000000}"/>
          </ac:spMkLst>
        </pc:spChg>
        <pc:spChg chg="add">
          <ac:chgData name="Valtair Miranda" userId="3ef78b2d3ce68fef" providerId="LiveId" clId="{994113C4-266A-4F24-AEF9-DD980D1077BC}" dt="2020-04-22T13:31:37.012" v="289" actId="26606"/>
          <ac:spMkLst>
            <pc:docMk/>
            <pc:sldMk cId="295602955" sldId="259"/>
            <ac:spMk id="10" creationId="{46C2E80F-49A6-4372-B103-219D417A55ED}"/>
          </ac:spMkLst>
        </pc:spChg>
        <pc:graphicFrameChg chg="add">
          <ac:chgData name="Valtair Miranda" userId="3ef78b2d3ce68fef" providerId="LiveId" clId="{994113C4-266A-4F24-AEF9-DD980D1077BC}" dt="2020-04-22T13:31:37.012" v="289" actId="26606"/>
          <ac:graphicFrameMkLst>
            <pc:docMk/>
            <pc:sldMk cId="295602955" sldId="259"/>
            <ac:graphicFrameMk id="5" creationId="{0D29D8F6-18A0-4372-B2F7-401078F44EAD}"/>
          </ac:graphicFrameMkLst>
        </pc:graphicFrameChg>
      </pc:sldChg>
      <pc:sldChg chg="addSp modSp mod setBg">
        <pc:chgData name="Valtair Miranda" userId="3ef78b2d3ce68fef" providerId="LiveId" clId="{994113C4-266A-4F24-AEF9-DD980D1077BC}" dt="2020-04-22T13:32:19.616" v="311" actId="26606"/>
        <pc:sldMkLst>
          <pc:docMk/>
          <pc:sldMk cId="1902524663" sldId="260"/>
        </pc:sldMkLst>
        <pc:spChg chg="mod">
          <ac:chgData name="Valtair Miranda" userId="3ef78b2d3ce68fef" providerId="LiveId" clId="{994113C4-266A-4F24-AEF9-DD980D1077BC}" dt="2020-04-22T13:32:19.616" v="311" actId="26606"/>
          <ac:spMkLst>
            <pc:docMk/>
            <pc:sldMk cId="1902524663" sldId="260"/>
            <ac:spMk id="2" creationId="{00000000-0000-0000-0000-000000000000}"/>
          </ac:spMkLst>
        </pc:spChg>
        <pc:spChg chg="mod ord">
          <ac:chgData name="Valtair Miranda" userId="3ef78b2d3ce68fef" providerId="LiveId" clId="{994113C4-266A-4F24-AEF9-DD980D1077BC}" dt="2020-04-22T13:32:19.616" v="311" actId="26606"/>
          <ac:spMkLst>
            <pc:docMk/>
            <pc:sldMk cId="1902524663" sldId="260"/>
            <ac:spMk id="3" creationId="{00000000-0000-0000-0000-000000000000}"/>
          </ac:spMkLst>
        </pc:spChg>
        <pc:spChg chg="add">
          <ac:chgData name="Valtair Miranda" userId="3ef78b2d3ce68fef" providerId="LiveId" clId="{994113C4-266A-4F24-AEF9-DD980D1077BC}" dt="2020-04-22T13:32:19.616" v="311" actId="26606"/>
          <ac:spMkLst>
            <pc:docMk/>
            <pc:sldMk cId="1902524663" sldId="260"/>
            <ac:spMk id="71" creationId="{4038CB10-1F5C-4D54-9DF7-12586DE5B007}"/>
          </ac:spMkLst>
        </pc:spChg>
        <pc:spChg chg="add">
          <ac:chgData name="Valtair Miranda" userId="3ef78b2d3ce68fef" providerId="LiveId" clId="{994113C4-266A-4F24-AEF9-DD980D1077BC}" dt="2020-04-22T13:32:19.616" v="311" actId="26606"/>
          <ac:spMkLst>
            <pc:docMk/>
            <pc:sldMk cId="1902524663" sldId="260"/>
            <ac:spMk id="73" creationId="{73ED6512-6858-4552-B699-9A97FE9A4EA2}"/>
          </ac:spMkLst>
        </pc:spChg>
        <pc:picChg chg="mod">
          <ac:chgData name="Valtair Miranda" userId="3ef78b2d3ce68fef" providerId="LiveId" clId="{994113C4-266A-4F24-AEF9-DD980D1077BC}" dt="2020-04-22T13:32:19.616" v="311" actId="26606"/>
          <ac:picMkLst>
            <pc:docMk/>
            <pc:sldMk cId="1902524663" sldId="260"/>
            <ac:picMk id="2050" creationId="{00000000-0000-0000-0000-000000000000}"/>
          </ac:picMkLst>
        </pc:picChg>
      </pc:sldChg>
      <pc:sldChg chg="addSp delSp modSp mod setBg">
        <pc:chgData name="Valtair Miranda" userId="3ef78b2d3ce68fef" providerId="LiveId" clId="{994113C4-266A-4F24-AEF9-DD980D1077BC}" dt="2020-04-22T13:33:49.470" v="371" actId="26606"/>
        <pc:sldMkLst>
          <pc:docMk/>
          <pc:sldMk cId="3492596905" sldId="261"/>
        </pc:sldMkLst>
        <pc:spChg chg="mod">
          <ac:chgData name="Valtair Miranda" userId="3ef78b2d3ce68fef" providerId="LiveId" clId="{994113C4-266A-4F24-AEF9-DD980D1077BC}" dt="2020-04-22T13:33:49.470" v="371" actId="26606"/>
          <ac:spMkLst>
            <pc:docMk/>
            <pc:sldMk cId="3492596905" sldId="261"/>
            <ac:spMk id="2" creationId="{00000000-0000-0000-0000-000000000000}"/>
          </ac:spMkLst>
        </pc:spChg>
        <pc:spChg chg="del mod">
          <ac:chgData name="Valtair Miranda" userId="3ef78b2d3ce68fef" providerId="LiveId" clId="{994113C4-266A-4F24-AEF9-DD980D1077BC}" dt="2020-04-22T13:33:49.470" v="371" actId="26606"/>
          <ac:spMkLst>
            <pc:docMk/>
            <pc:sldMk cId="3492596905" sldId="261"/>
            <ac:spMk id="3" creationId="{00000000-0000-0000-0000-000000000000}"/>
          </ac:spMkLst>
        </pc:spChg>
        <pc:spChg chg="add">
          <ac:chgData name="Valtair Miranda" userId="3ef78b2d3ce68fef" providerId="LiveId" clId="{994113C4-266A-4F24-AEF9-DD980D1077BC}" dt="2020-04-22T13:33:49.470" v="371" actId="26606"/>
          <ac:spMkLst>
            <pc:docMk/>
            <pc:sldMk cId="3492596905" sldId="261"/>
            <ac:spMk id="10" creationId="{42285737-90EE-47DC-AC80-8AE156B11969}"/>
          </ac:spMkLst>
        </pc:spChg>
        <pc:grpChg chg="add">
          <ac:chgData name="Valtair Miranda" userId="3ef78b2d3ce68fef" providerId="LiveId" clId="{994113C4-266A-4F24-AEF9-DD980D1077BC}" dt="2020-04-22T13:33:49.470" v="371" actId="26606"/>
          <ac:grpSpMkLst>
            <pc:docMk/>
            <pc:sldMk cId="3492596905" sldId="261"/>
            <ac:grpSpMk id="12" creationId="{B57BDC17-F1B3-455F-BBF1-680AA1F25C06}"/>
          </ac:grpSpMkLst>
        </pc:grpChg>
        <pc:graphicFrameChg chg="add">
          <ac:chgData name="Valtair Miranda" userId="3ef78b2d3ce68fef" providerId="LiveId" clId="{994113C4-266A-4F24-AEF9-DD980D1077BC}" dt="2020-04-22T13:33:49.470" v="371" actId="26606"/>
          <ac:graphicFrameMkLst>
            <pc:docMk/>
            <pc:sldMk cId="3492596905" sldId="261"/>
            <ac:graphicFrameMk id="5" creationId="{316BF4F6-6F03-4DD6-87CA-DD6159117979}"/>
          </ac:graphicFrameMkLst>
        </pc:graphicFrameChg>
      </pc:sldChg>
      <pc:sldChg chg="addSp modSp mod setBg">
        <pc:chgData name="Valtair Miranda" userId="3ef78b2d3ce68fef" providerId="LiveId" clId="{994113C4-266A-4F24-AEF9-DD980D1077BC}" dt="2020-04-22T13:35:49.039" v="429" actId="26606"/>
        <pc:sldMkLst>
          <pc:docMk/>
          <pc:sldMk cId="4181254992" sldId="262"/>
        </pc:sldMkLst>
        <pc:spChg chg="mod">
          <ac:chgData name="Valtair Miranda" userId="3ef78b2d3ce68fef" providerId="LiveId" clId="{994113C4-266A-4F24-AEF9-DD980D1077BC}" dt="2020-04-22T13:35:49.039" v="429" actId="26606"/>
          <ac:spMkLst>
            <pc:docMk/>
            <pc:sldMk cId="4181254992" sldId="262"/>
            <ac:spMk id="2" creationId="{00000000-0000-0000-0000-000000000000}"/>
          </ac:spMkLst>
        </pc:spChg>
        <pc:spChg chg="mod">
          <ac:chgData name="Valtair Miranda" userId="3ef78b2d3ce68fef" providerId="LiveId" clId="{994113C4-266A-4F24-AEF9-DD980D1077BC}" dt="2020-04-22T13:35:49.039" v="429" actId="26606"/>
          <ac:spMkLst>
            <pc:docMk/>
            <pc:sldMk cId="4181254992" sldId="262"/>
            <ac:spMk id="3" creationId="{00000000-0000-0000-0000-000000000000}"/>
          </ac:spMkLst>
        </pc:spChg>
        <pc:spChg chg="add">
          <ac:chgData name="Valtair Miranda" userId="3ef78b2d3ce68fef" providerId="LiveId" clId="{994113C4-266A-4F24-AEF9-DD980D1077BC}" dt="2020-04-22T13:35:49.039" v="429" actId="26606"/>
          <ac:spMkLst>
            <pc:docMk/>
            <pc:sldMk cId="4181254992" sldId="262"/>
            <ac:spMk id="71" creationId="{18FD74D4-C0F3-4E5B-9628-885593F0B528}"/>
          </ac:spMkLst>
        </pc:spChg>
        <pc:spChg chg="add">
          <ac:chgData name="Valtair Miranda" userId="3ef78b2d3ce68fef" providerId="LiveId" clId="{994113C4-266A-4F24-AEF9-DD980D1077BC}" dt="2020-04-22T13:35:49.039" v="429" actId="26606"/>
          <ac:spMkLst>
            <pc:docMk/>
            <pc:sldMk cId="4181254992" sldId="262"/>
            <ac:spMk id="73" creationId="{E64FA8EC-281F-4A47-AF2E-9F85F2AABC2E}"/>
          </ac:spMkLst>
        </pc:spChg>
        <pc:picChg chg="add mod">
          <ac:chgData name="Valtair Miranda" userId="3ef78b2d3ce68fef" providerId="LiveId" clId="{994113C4-266A-4F24-AEF9-DD980D1077BC}" dt="2020-04-22T13:35:49.039" v="429" actId="26606"/>
          <ac:picMkLst>
            <pc:docMk/>
            <pc:sldMk cId="4181254992" sldId="262"/>
            <ac:picMk id="1026" creationId="{AB2F13F4-DC4F-4862-A8EB-37D7CC9E7943}"/>
          </ac:picMkLst>
        </pc:picChg>
      </pc:sldChg>
      <pc:sldChg chg="addSp delSp modSp mod setBg">
        <pc:chgData name="Valtair Miranda" userId="3ef78b2d3ce68fef" providerId="LiveId" clId="{994113C4-266A-4F24-AEF9-DD980D1077BC}" dt="2020-04-22T13:40:09.844" v="449" actId="26606"/>
        <pc:sldMkLst>
          <pc:docMk/>
          <pc:sldMk cId="2259684737" sldId="263"/>
        </pc:sldMkLst>
        <pc:spChg chg="del">
          <ac:chgData name="Valtair Miranda" userId="3ef78b2d3ce68fef" providerId="LiveId" clId="{994113C4-266A-4F24-AEF9-DD980D1077BC}" dt="2020-04-22T13:36:17.208" v="434" actId="478"/>
          <ac:spMkLst>
            <pc:docMk/>
            <pc:sldMk cId="2259684737" sldId="263"/>
            <ac:spMk id="2" creationId="{00000000-0000-0000-0000-000000000000}"/>
          </ac:spMkLst>
        </pc:spChg>
        <pc:spChg chg="mod ord">
          <ac:chgData name="Valtair Miranda" userId="3ef78b2d3ce68fef" providerId="LiveId" clId="{994113C4-266A-4F24-AEF9-DD980D1077BC}" dt="2020-04-22T13:40:09.844" v="449" actId="26606"/>
          <ac:spMkLst>
            <pc:docMk/>
            <pc:sldMk cId="2259684737" sldId="263"/>
            <ac:spMk id="3" creationId="{00000000-0000-0000-0000-000000000000}"/>
          </ac:spMkLst>
        </pc:spChg>
        <pc:spChg chg="add del mod">
          <ac:chgData name="Valtair Miranda" userId="3ef78b2d3ce68fef" providerId="LiveId" clId="{994113C4-266A-4F24-AEF9-DD980D1077BC}" dt="2020-04-22T13:36:22.668" v="435" actId="478"/>
          <ac:spMkLst>
            <pc:docMk/>
            <pc:sldMk cId="2259684737" sldId="263"/>
            <ac:spMk id="5" creationId="{5000763C-9A9A-452E-AF1D-E882B9AF43F6}"/>
          </ac:spMkLst>
        </pc:spChg>
        <pc:spChg chg="add del">
          <ac:chgData name="Valtair Miranda" userId="3ef78b2d3ce68fef" providerId="LiveId" clId="{994113C4-266A-4F24-AEF9-DD980D1077BC}" dt="2020-04-22T13:40:09.844" v="449" actId="26606"/>
          <ac:spMkLst>
            <pc:docMk/>
            <pc:sldMk cId="2259684737" sldId="263"/>
            <ac:spMk id="71" creationId="{D1A4588A-55D5-49B8-BE41-54ACDCFF2C17}"/>
          </ac:spMkLst>
        </pc:spChg>
        <pc:spChg chg="add del">
          <ac:chgData name="Valtair Miranda" userId="3ef78b2d3ce68fef" providerId="LiveId" clId="{994113C4-266A-4F24-AEF9-DD980D1077BC}" dt="2020-04-22T13:40:09.844" v="449" actId="26606"/>
          <ac:spMkLst>
            <pc:docMk/>
            <pc:sldMk cId="2259684737" sldId="263"/>
            <ac:spMk id="73" creationId="{F97E7EA2-EDCD-47E9-81BC-415C606D1B58}"/>
          </ac:spMkLst>
        </pc:spChg>
        <pc:spChg chg="add">
          <ac:chgData name="Valtair Miranda" userId="3ef78b2d3ce68fef" providerId="LiveId" clId="{994113C4-266A-4F24-AEF9-DD980D1077BC}" dt="2020-04-22T13:40:09.844" v="449" actId="26606"/>
          <ac:spMkLst>
            <pc:docMk/>
            <pc:sldMk cId="2259684737" sldId="263"/>
            <ac:spMk id="135" creationId="{6EFFF4A2-EB01-4738-9824-8D9A72A51BB9}"/>
          </ac:spMkLst>
        </pc:spChg>
        <pc:grpChg chg="add">
          <ac:chgData name="Valtair Miranda" userId="3ef78b2d3ce68fef" providerId="LiveId" clId="{994113C4-266A-4F24-AEF9-DD980D1077BC}" dt="2020-04-22T13:40:09.844" v="449" actId="26606"/>
          <ac:grpSpMkLst>
            <pc:docMk/>
            <pc:sldMk cId="2259684737" sldId="263"/>
            <ac:grpSpMk id="137" creationId="{D4469D90-62FA-49B2-981E-5305361D5A58}"/>
          </ac:grpSpMkLst>
        </pc:grpChg>
        <pc:picChg chg="add mod">
          <ac:chgData name="Valtair Miranda" userId="3ef78b2d3ce68fef" providerId="LiveId" clId="{994113C4-266A-4F24-AEF9-DD980D1077BC}" dt="2020-04-22T13:40:09.844" v="449" actId="26606"/>
          <ac:picMkLst>
            <pc:docMk/>
            <pc:sldMk cId="2259684737" sldId="263"/>
            <ac:picMk id="4098" creationId="{BE4D0BD8-C81D-44E7-B84F-1D36066ABE8A}"/>
          </ac:picMkLst>
        </pc:picChg>
      </pc:sldChg>
      <pc:sldChg chg="add">
        <pc:chgData name="Valtair Miranda" userId="3ef78b2d3ce68fef" providerId="LiveId" clId="{994113C4-266A-4F24-AEF9-DD980D1077BC}" dt="2020-04-22T13:08:37.385" v="0"/>
        <pc:sldMkLst>
          <pc:docMk/>
          <pc:sldMk cId="155288584" sldId="264"/>
        </pc:sldMkLst>
      </pc:sldChg>
      <pc:sldChg chg="addSp delSp modSp add mod">
        <pc:chgData name="Valtair Miranda" userId="3ef78b2d3ce68fef" providerId="LiveId" clId="{994113C4-266A-4F24-AEF9-DD980D1077BC}" dt="2020-04-22T13:09:49.007" v="20" actId="113"/>
        <pc:sldMkLst>
          <pc:docMk/>
          <pc:sldMk cId="392935694" sldId="265"/>
        </pc:sldMkLst>
        <pc:spChg chg="mod">
          <ac:chgData name="Valtair Miranda" userId="3ef78b2d3ce68fef" providerId="LiveId" clId="{994113C4-266A-4F24-AEF9-DD980D1077BC}" dt="2020-04-22T13:09:49.007" v="20" actId="113"/>
          <ac:spMkLst>
            <pc:docMk/>
            <pc:sldMk cId="392935694" sldId="265"/>
            <ac:spMk id="6" creationId="{EA81ED8D-0CE0-4B23-B332-AB6AAABC52C9}"/>
          </ac:spMkLst>
        </pc:spChg>
        <pc:spChg chg="mod">
          <ac:chgData name="Valtair Miranda" userId="3ef78b2d3ce68fef" providerId="LiveId" clId="{994113C4-266A-4F24-AEF9-DD980D1077BC}" dt="2020-04-22T13:09:33.079" v="14" actId="1076"/>
          <ac:spMkLst>
            <pc:docMk/>
            <pc:sldMk cId="392935694" sldId="265"/>
            <ac:spMk id="3078" creationId="{095D762B-841D-4AFA-8099-082718A0F896}"/>
          </ac:spMkLst>
        </pc:spChg>
        <pc:picChg chg="add mod">
          <ac:chgData name="Valtair Miranda" userId="3ef78b2d3ce68fef" providerId="LiveId" clId="{994113C4-266A-4F24-AEF9-DD980D1077BC}" dt="2020-04-22T13:09:02.100" v="6" actId="1076"/>
          <ac:picMkLst>
            <pc:docMk/>
            <pc:sldMk cId="392935694" sldId="265"/>
            <ac:picMk id="3" creationId="{589763F0-7717-4A56-ACDA-B44A33DFAC6A}"/>
          </ac:picMkLst>
        </pc:picChg>
        <pc:picChg chg="del">
          <ac:chgData name="Valtair Miranda" userId="3ef78b2d3ce68fef" providerId="LiveId" clId="{994113C4-266A-4F24-AEF9-DD980D1077BC}" dt="2020-04-22T13:08:54.292" v="2" actId="478"/>
          <ac:picMkLst>
            <pc:docMk/>
            <pc:sldMk cId="392935694" sldId="265"/>
            <ac:picMk id="3080" creationId="{B2E82D44-4C8B-4593-B876-B7B15CD889F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46E124-27A8-4E21-8246-B555ECB8C79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FE9BC2-ED13-45EC-9808-DDF31971E126}">
      <dgm:prSet/>
      <dgm:spPr/>
      <dgm:t>
        <a:bodyPr/>
        <a:lstStyle/>
        <a:p>
          <a:r>
            <a:rPr lang="pt-BR" dirty="0"/>
            <a:t>Curta (Daniel 2.20-23)</a:t>
          </a:r>
          <a:endParaRPr lang="en-US" dirty="0"/>
        </a:p>
      </dgm:t>
    </dgm:pt>
    <dgm:pt modelId="{1432143C-4E8E-453D-B2FA-E59E3F58FBEE}" type="parTrans" cxnId="{D58B6F3A-17B7-4296-8BA1-B56DE70C2982}">
      <dgm:prSet/>
      <dgm:spPr/>
      <dgm:t>
        <a:bodyPr/>
        <a:lstStyle/>
        <a:p>
          <a:endParaRPr lang="en-US"/>
        </a:p>
      </dgm:t>
    </dgm:pt>
    <dgm:pt modelId="{1E749294-2819-4F3F-9128-A069683989D1}" type="sibTrans" cxnId="{D58B6F3A-17B7-4296-8BA1-B56DE70C2982}">
      <dgm:prSet/>
      <dgm:spPr/>
      <dgm:t>
        <a:bodyPr/>
        <a:lstStyle/>
        <a:p>
          <a:endParaRPr lang="en-US"/>
        </a:p>
      </dgm:t>
    </dgm:pt>
    <dgm:pt modelId="{76701EED-DAE5-4DB0-991F-4AA35C24DE78}">
      <dgm:prSet/>
      <dgm:spPr/>
      <dgm:t>
        <a:bodyPr/>
        <a:lstStyle/>
        <a:p>
          <a:r>
            <a:rPr lang="pt-BR" dirty="0"/>
            <a:t>Longa (Daniel 9)</a:t>
          </a:r>
          <a:endParaRPr lang="en-US" dirty="0"/>
        </a:p>
      </dgm:t>
    </dgm:pt>
    <dgm:pt modelId="{F496B8F1-A058-4324-AF3F-6D8BFA4E5423}" type="parTrans" cxnId="{F178F8C9-77C0-4647-89FE-DCA59A07927C}">
      <dgm:prSet/>
      <dgm:spPr/>
      <dgm:t>
        <a:bodyPr/>
        <a:lstStyle/>
        <a:p>
          <a:endParaRPr lang="en-US"/>
        </a:p>
      </dgm:t>
    </dgm:pt>
    <dgm:pt modelId="{D583EA61-D83D-4B55-9570-92BE1B5E2D64}" type="sibTrans" cxnId="{F178F8C9-77C0-4647-89FE-DCA59A07927C}">
      <dgm:prSet/>
      <dgm:spPr/>
      <dgm:t>
        <a:bodyPr/>
        <a:lstStyle/>
        <a:p>
          <a:endParaRPr lang="en-US"/>
        </a:p>
      </dgm:t>
    </dgm:pt>
    <dgm:pt modelId="{4B802EF8-A8BA-4C51-949A-1AEB65B3D74E}" type="pres">
      <dgm:prSet presAssocID="{8946E124-27A8-4E21-8246-B555ECB8C799}" presName="diagram" presStyleCnt="0">
        <dgm:presLayoutVars>
          <dgm:dir/>
          <dgm:resizeHandles val="exact"/>
        </dgm:presLayoutVars>
      </dgm:prSet>
      <dgm:spPr/>
    </dgm:pt>
    <dgm:pt modelId="{54156F47-3EEC-45FB-97AE-3D26094E92ED}" type="pres">
      <dgm:prSet presAssocID="{3BFE9BC2-ED13-45EC-9808-DDF31971E126}" presName="node" presStyleLbl="node1" presStyleIdx="0" presStyleCnt="2">
        <dgm:presLayoutVars>
          <dgm:bulletEnabled val="1"/>
        </dgm:presLayoutVars>
      </dgm:prSet>
      <dgm:spPr/>
    </dgm:pt>
    <dgm:pt modelId="{17BB06A4-7E6F-4ADB-B2C3-889893AD87B4}" type="pres">
      <dgm:prSet presAssocID="{1E749294-2819-4F3F-9128-A069683989D1}" presName="sibTrans" presStyleCnt="0"/>
      <dgm:spPr/>
    </dgm:pt>
    <dgm:pt modelId="{6B297E28-D872-46BE-B23F-C82B25D10D5B}" type="pres">
      <dgm:prSet presAssocID="{76701EED-DAE5-4DB0-991F-4AA35C24DE78}" presName="node" presStyleLbl="node1" presStyleIdx="1" presStyleCnt="2">
        <dgm:presLayoutVars>
          <dgm:bulletEnabled val="1"/>
        </dgm:presLayoutVars>
      </dgm:prSet>
      <dgm:spPr/>
    </dgm:pt>
  </dgm:ptLst>
  <dgm:cxnLst>
    <dgm:cxn modelId="{D58B6F3A-17B7-4296-8BA1-B56DE70C2982}" srcId="{8946E124-27A8-4E21-8246-B555ECB8C799}" destId="{3BFE9BC2-ED13-45EC-9808-DDF31971E126}" srcOrd="0" destOrd="0" parTransId="{1432143C-4E8E-453D-B2FA-E59E3F58FBEE}" sibTransId="{1E749294-2819-4F3F-9128-A069683989D1}"/>
    <dgm:cxn modelId="{C5B11585-7DA8-4C61-9BAC-C3EB9D31DAB4}" type="presOf" srcId="{8946E124-27A8-4E21-8246-B555ECB8C799}" destId="{4B802EF8-A8BA-4C51-949A-1AEB65B3D74E}" srcOrd="0" destOrd="0" presId="urn:microsoft.com/office/officeart/2005/8/layout/default"/>
    <dgm:cxn modelId="{15A218A0-DF1F-4012-8A3D-9B7CE2A108BC}" type="presOf" srcId="{76701EED-DAE5-4DB0-991F-4AA35C24DE78}" destId="{6B297E28-D872-46BE-B23F-C82B25D10D5B}" srcOrd="0" destOrd="0" presId="urn:microsoft.com/office/officeart/2005/8/layout/default"/>
    <dgm:cxn modelId="{F178F8C9-77C0-4647-89FE-DCA59A07927C}" srcId="{8946E124-27A8-4E21-8246-B555ECB8C799}" destId="{76701EED-DAE5-4DB0-991F-4AA35C24DE78}" srcOrd="1" destOrd="0" parTransId="{F496B8F1-A058-4324-AF3F-6D8BFA4E5423}" sibTransId="{D583EA61-D83D-4B55-9570-92BE1B5E2D64}"/>
    <dgm:cxn modelId="{B18244D5-8B43-41A1-A94C-4F737C50D04E}" type="presOf" srcId="{3BFE9BC2-ED13-45EC-9808-DDF31971E126}" destId="{54156F47-3EEC-45FB-97AE-3D26094E92ED}" srcOrd="0" destOrd="0" presId="urn:microsoft.com/office/officeart/2005/8/layout/default"/>
    <dgm:cxn modelId="{54EB9B5F-15CD-4A9E-9140-DD4165384C57}" type="presParOf" srcId="{4B802EF8-A8BA-4C51-949A-1AEB65B3D74E}" destId="{54156F47-3EEC-45FB-97AE-3D26094E92ED}" srcOrd="0" destOrd="0" presId="urn:microsoft.com/office/officeart/2005/8/layout/default"/>
    <dgm:cxn modelId="{EB43E66D-6D86-4B40-9F37-EDE9D34EDA44}" type="presParOf" srcId="{4B802EF8-A8BA-4C51-949A-1AEB65B3D74E}" destId="{17BB06A4-7E6F-4ADB-B2C3-889893AD87B4}" srcOrd="1" destOrd="0" presId="urn:microsoft.com/office/officeart/2005/8/layout/default"/>
    <dgm:cxn modelId="{69D69850-E90A-4268-A318-DF24E96C0912}" type="presParOf" srcId="{4B802EF8-A8BA-4C51-949A-1AEB65B3D74E}" destId="{6B297E28-D872-46BE-B23F-C82B25D10D5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325DA-6882-4178-B9B1-461D03E6E72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1B327E-3B89-4574-9FC5-445E7494AC44}">
      <dgm:prSet/>
      <dgm:spPr/>
      <dgm:t>
        <a:bodyPr/>
        <a:lstStyle/>
        <a:p>
          <a:r>
            <a:rPr lang="pt-PT" dirty="0">
              <a:uFillTx/>
            </a:rPr>
            <a:t>Choremos de indignação contra aqueles que deveriam fazer tudo o que podem, mas só fazem para si mesmo. </a:t>
          </a:r>
          <a:endParaRPr lang="en-US" dirty="0"/>
        </a:p>
      </dgm:t>
    </dgm:pt>
    <dgm:pt modelId="{83F4D440-42FA-41AF-8C87-E7BCB4568EE1}" type="parTrans" cxnId="{8E21B1EB-7153-4827-BAEF-55E2E2A28DDA}">
      <dgm:prSet/>
      <dgm:spPr/>
      <dgm:t>
        <a:bodyPr/>
        <a:lstStyle/>
        <a:p>
          <a:endParaRPr lang="en-US"/>
        </a:p>
      </dgm:t>
    </dgm:pt>
    <dgm:pt modelId="{FCD2A1B6-8A1B-4DBD-9C40-53C20D90CBA1}" type="sibTrans" cxnId="{8E21B1EB-7153-4827-BAEF-55E2E2A28DDA}">
      <dgm:prSet/>
      <dgm:spPr/>
      <dgm:t>
        <a:bodyPr/>
        <a:lstStyle/>
        <a:p>
          <a:endParaRPr lang="en-US"/>
        </a:p>
      </dgm:t>
    </dgm:pt>
    <dgm:pt modelId="{6186353A-9A08-4E08-96F8-186CDC89BF74}">
      <dgm:prSet/>
      <dgm:spPr/>
      <dgm:t>
        <a:bodyPr/>
        <a:lstStyle/>
        <a:p>
          <a:r>
            <a:rPr lang="pt-PT" dirty="0">
              <a:uFillTx/>
            </a:rPr>
            <a:t>Choremos de indignação contra aqueles que levantam bandeiras, mas seus mastros estão furados.</a:t>
          </a:r>
          <a:endParaRPr lang="pt-BR" dirty="0">
            <a:uFillTx/>
          </a:endParaRPr>
        </a:p>
      </dgm:t>
    </dgm:pt>
    <dgm:pt modelId="{62F8D9CA-C719-47E6-B58C-C20F107DE071}" type="parTrans" cxnId="{B7F63753-62E1-4A15-BF6F-8884AE0EDB9B}">
      <dgm:prSet/>
      <dgm:spPr/>
      <dgm:t>
        <a:bodyPr/>
        <a:lstStyle/>
        <a:p>
          <a:endParaRPr lang="pt-BR"/>
        </a:p>
      </dgm:t>
    </dgm:pt>
    <dgm:pt modelId="{F27D538A-1FE7-47EE-A223-012D8D173467}" type="sibTrans" cxnId="{B7F63753-62E1-4A15-BF6F-8884AE0EDB9B}">
      <dgm:prSet/>
      <dgm:spPr/>
      <dgm:t>
        <a:bodyPr/>
        <a:lstStyle/>
        <a:p>
          <a:endParaRPr lang="pt-BR"/>
        </a:p>
      </dgm:t>
    </dgm:pt>
    <dgm:pt modelId="{C15E0116-EC8C-4CFB-B13E-DCF5821DC2C3}">
      <dgm:prSet/>
      <dgm:spPr/>
      <dgm:t>
        <a:bodyPr/>
        <a:lstStyle/>
        <a:p>
          <a:r>
            <a:rPr lang="pt-PT" dirty="0">
              <a:uFillTx/>
            </a:rPr>
            <a:t>Choremos de indignação contra aqueles que não investem em educação.</a:t>
          </a:r>
          <a:endParaRPr lang="pt-BR" dirty="0">
            <a:uFillTx/>
          </a:endParaRPr>
        </a:p>
      </dgm:t>
    </dgm:pt>
    <dgm:pt modelId="{3AC53A05-446F-43E7-AC28-FEE5C172A0F5}" type="parTrans" cxnId="{1C0A88F8-9EF8-4ADF-8A82-B9F2D483B416}">
      <dgm:prSet/>
      <dgm:spPr/>
      <dgm:t>
        <a:bodyPr/>
        <a:lstStyle/>
        <a:p>
          <a:endParaRPr lang="pt-BR"/>
        </a:p>
      </dgm:t>
    </dgm:pt>
    <dgm:pt modelId="{B2A4EAEF-024B-4BDE-8B48-316B203B460B}" type="sibTrans" cxnId="{1C0A88F8-9EF8-4ADF-8A82-B9F2D483B416}">
      <dgm:prSet/>
      <dgm:spPr/>
      <dgm:t>
        <a:bodyPr/>
        <a:lstStyle/>
        <a:p>
          <a:endParaRPr lang="pt-BR"/>
        </a:p>
      </dgm:t>
    </dgm:pt>
    <dgm:pt modelId="{E9CDC5D2-CC9A-45F2-81DF-C2568AB58B40}">
      <dgm:prSet/>
      <dgm:spPr/>
      <dgm:t>
        <a:bodyPr/>
        <a:lstStyle/>
        <a:p>
          <a:r>
            <a:rPr lang="pt-PT" dirty="0">
              <a:uFillTx/>
            </a:rPr>
            <a:t>Choremos de indignação contra aqueles que não veem os corpos brasileiros estendidos nos corredores das emergências dos hospitais públicos.</a:t>
          </a:r>
          <a:endParaRPr lang="pt-BR" dirty="0">
            <a:uFillTx/>
          </a:endParaRPr>
        </a:p>
      </dgm:t>
    </dgm:pt>
    <dgm:pt modelId="{ECBCC4F3-D721-48CB-9FA8-13931D69426C}" type="parTrans" cxnId="{B182F643-EC5F-42F0-84EF-EBC6826C0C6E}">
      <dgm:prSet/>
      <dgm:spPr/>
      <dgm:t>
        <a:bodyPr/>
        <a:lstStyle/>
        <a:p>
          <a:endParaRPr lang="pt-BR"/>
        </a:p>
      </dgm:t>
    </dgm:pt>
    <dgm:pt modelId="{1C4E738B-DAE6-48D8-8A40-22707761D58A}" type="sibTrans" cxnId="{B182F643-EC5F-42F0-84EF-EBC6826C0C6E}">
      <dgm:prSet/>
      <dgm:spPr/>
      <dgm:t>
        <a:bodyPr/>
        <a:lstStyle/>
        <a:p>
          <a:endParaRPr lang="pt-BR"/>
        </a:p>
      </dgm:t>
    </dgm:pt>
    <dgm:pt modelId="{A91A8536-7C7F-4284-B47A-A8BC8F972C33}">
      <dgm:prSet/>
      <dgm:spPr/>
      <dgm:t>
        <a:bodyPr/>
        <a:lstStyle/>
        <a:p>
          <a:r>
            <a:rPr lang="pt-BR" dirty="0"/>
            <a:t>Choremos de indignação contra aqueles que cortam aos jovens o direito de sonhar por lhes faltarem oportunidades.</a:t>
          </a:r>
        </a:p>
      </dgm:t>
    </dgm:pt>
    <dgm:pt modelId="{82FDE3C8-928A-4230-B816-D9467CBCAAFB}" type="parTrans" cxnId="{21792187-61E2-4B75-B568-BCD81CDCBBE2}">
      <dgm:prSet/>
      <dgm:spPr/>
      <dgm:t>
        <a:bodyPr/>
        <a:lstStyle/>
        <a:p>
          <a:endParaRPr lang="pt-BR"/>
        </a:p>
      </dgm:t>
    </dgm:pt>
    <dgm:pt modelId="{77E3BA17-BE8D-4284-A652-013ED4F05C09}" type="sibTrans" cxnId="{21792187-61E2-4B75-B568-BCD81CDCBBE2}">
      <dgm:prSet/>
      <dgm:spPr/>
      <dgm:t>
        <a:bodyPr/>
        <a:lstStyle/>
        <a:p>
          <a:endParaRPr lang="pt-BR"/>
        </a:p>
      </dgm:t>
    </dgm:pt>
    <dgm:pt modelId="{33AB8158-30FB-4F70-AB73-EE046FCCA51C}" type="pres">
      <dgm:prSet presAssocID="{FC1325DA-6882-4178-B9B1-461D03E6E72E}" presName="linear" presStyleCnt="0">
        <dgm:presLayoutVars>
          <dgm:animLvl val="lvl"/>
          <dgm:resizeHandles val="exact"/>
        </dgm:presLayoutVars>
      </dgm:prSet>
      <dgm:spPr/>
    </dgm:pt>
    <dgm:pt modelId="{81B1D0E6-A8D2-4BCD-8F5B-61275968F792}" type="pres">
      <dgm:prSet presAssocID="{EC1B327E-3B89-4574-9FC5-445E7494AC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E4B926C-920A-4F0C-9BC6-B6B080440C58}" type="pres">
      <dgm:prSet presAssocID="{FCD2A1B6-8A1B-4DBD-9C40-53C20D90CBA1}" presName="spacer" presStyleCnt="0"/>
      <dgm:spPr/>
    </dgm:pt>
    <dgm:pt modelId="{706E94F8-D953-4213-AC22-96863441960E}" type="pres">
      <dgm:prSet presAssocID="{6186353A-9A08-4E08-96F8-186CDC89BF7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276EE68-3311-4CBF-95CF-220300910036}" type="pres">
      <dgm:prSet presAssocID="{F27D538A-1FE7-47EE-A223-012D8D173467}" presName="spacer" presStyleCnt="0"/>
      <dgm:spPr/>
    </dgm:pt>
    <dgm:pt modelId="{5763306C-B6C0-4496-A946-88B92B63620C}" type="pres">
      <dgm:prSet presAssocID="{C15E0116-EC8C-4CFB-B13E-DCF5821DC2C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1AFDA20-649D-463C-9F3E-0AA214E90162}" type="pres">
      <dgm:prSet presAssocID="{B2A4EAEF-024B-4BDE-8B48-316B203B460B}" presName="spacer" presStyleCnt="0"/>
      <dgm:spPr/>
    </dgm:pt>
    <dgm:pt modelId="{98BE9DD1-8130-49BD-BB30-014DE3C4A7F9}" type="pres">
      <dgm:prSet presAssocID="{E9CDC5D2-CC9A-45F2-81DF-C2568AB58B4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6563787-A2CC-441D-89B6-F1A54226D089}" type="pres">
      <dgm:prSet presAssocID="{1C4E738B-DAE6-48D8-8A40-22707761D58A}" presName="spacer" presStyleCnt="0"/>
      <dgm:spPr/>
    </dgm:pt>
    <dgm:pt modelId="{5139E043-2632-4830-ACB1-15856F2292E5}" type="pres">
      <dgm:prSet presAssocID="{A91A8536-7C7F-4284-B47A-A8BC8F972C3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3FE6801-5F0F-479A-B412-CF5BF2021C3E}" type="presOf" srcId="{FC1325DA-6882-4178-B9B1-461D03E6E72E}" destId="{33AB8158-30FB-4F70-AB73-EE046FCCA51C}" srcOrd="0" destOrd="0" presId="urn:microsoft.com/office/officeart/2005/8/layout/vList2"/>
    <dgm:cxn modelId="{31153B29-387E-4A88-AB14-D4072D4F05B5}" type="presOf" srcId="{6186353A-9A08-4E08-96F8-186CDC89BF74}" destId="{706E94F8-D953-4213-AC22-96863441960E}" srcOrd="0" destOrd="0" presId="urn:microsoft.com/office/officeart/2005/8/layout/vList2"/>
    <dgm:cxn modelId="{9B35353D-E33A-4FAF-B1C5-E9AA5584D945}" type="presOf" srcId="{A91A8536-7C7F-4284-B47A-A8BC8F972C33}" destId="{5139E043-2632-4830-ACB1-15856F2292E5}" srcOrd="0" destOrd="0" presId="urn:microsoft.com/office/officeart/2005/8/layout/vList2"/>
    <dgm:cxn modelId="{B182F643-EC5F-42F0-84EF-EBC6826C0C6E}" srcId="{FC1325DA-6882-4178-B9B1-461D03E6E72E}" destId="{E9CDC5D2-CC9A-45F2-81DF-C2568AB58B40}" srcOrd="3" destOrd="0" parTransId="{ECBCC4F3-D721-48CB-9FA8-13931D69426C}" sibTransId="{1C4E738B-DAE6-48D8-8A40-22707761D58A}"/>
    <dgm:cxn modelId="{AB34B945-A05E-4268-93D3-3DDA88355E5C}" type="presOf" srcId="{E9CDC5D2-CC9A-45F2-81DF-C2568AB58B40}" destId="{98BE9DD1-8130-49BD-BB30-014DE3C4A7F9}" srcOrd="0" destOrd="0" presId="urn:microsoft.com/office/officeart/2005/8/layout/vList2"/>
    <dgm:cxn modelId="{B7F63753-62E1-4A15-BF6F-8884AE0EDB9B}" srcId="{FC1325DA-6882-4178-B9B1-461D03E6E72E}" destId="{6186353A-9A08-4E08-96F8-186CDC89BF74}" srcOrd="1" destOrd="0" parTransId="{62F8D9CA-C719-47E6-B58C-C20F107DE071}" sibTransId="{F27D538A-1FE7-47EE-A223-012D8D173467}"/>
    <dgm:cxn modelId="{21792187-61E2-4B75-B568-BCD81CDCBBE2}" srcId="{FC1325DA-6882-4178-B9B1-461D03E6E72E}" destId="{A91A8536-7C7F-4284-B47A-A8BC8F972C33}" srcOrd="4" destOrd="0" parTransId="{82FDE3C8-928A-4230-B816-D9467CBCAAFB}" sibTransId="{77E3BA17-BE8D-4284-A652-013ED4F05C09}"/>
    <dgm:cxn modelId="{51C3A9AA-B9BE-44B8-A78A-7081064CA2B0}" type="presOf" srcId="{EC1B327E-3B89-4574-9FC5-445E7494AC44}" destId="{81B1D0E6-A8D2-4BCD-8F5B-61275968F792}" srcOrd="0" destOrd="0" presId="urn:microsoft.com/office/officeart/2005/8/layout/vList2"/>
    <dgm:cxn modelId="{99FF29CA-D325-4296-AEF2-28FD48C33E72}" type="presOf" srcId="{C15E0116-EC8C-4CFB-B13E-DCF5821DC2C3}" destId="{5763306C-B6C0-4496-A946-88B92B63620C}" srcOrd="0" destOrd="0" presId="urn:microsoft.com/office/officeart/2005/8/layout/vList2"/>
    <dgm:cxn modelId="{8E21B1EB-7153-4827-BAEF-55E2E2A28DDA}" srcId="{FC1325DA-6882-4178-B9B1-461D03E6E72E}" destId="{EC1B327E-3B89-4574-9FC5-445E7494AC44}" srcOrd="0" destOrd="0" parTransId="{83F4D440-42FA-41AF-8C87-E7BCB4568EE1}" sibTransId="{FCD2A1B6-8A1B-4DBD-9C40-53C20D90CBA1}"/>
    <dgm:cxn modelId="{1C0A88F8-9EF8-4ADF-8A82-B9F2D483B416}" srcId="{FC1325DA-6882-4178-B9B1-461D03E6E72E}" destId="{C15E0116-EC8C-4CFB-B13E-DCF5821DC2C3}" srcOrd="2" destOrd="0" parTransId="{3AC53A05-446F-43E7-AC28-FEE5C172A0F5}" sibTransId="{B2A4EAEF-024B-4BDE-8B48-316B203B460B}"/>
    <dgm:cxn modelId="{15624F98-639D-4EE6-9602-7D199DB6D8DE}" type="presParOf" srcId="{33AB8158-30FB-4F70-AB73-EE046FCCA51C}" destId="{81B1D0E6-A8D2-4BCD-8F5B-61275968F792}" srcOrd="0" destOrd="0" presId="urn:microsoft.com/office/officeart/2005/8/layout/vList2"/>
    <dgm:cxn modelId="{7D4D7E3E-4DE3-4906-A4C5-5ECC3E1F06BD}" type="presParOf" srcId="{33AB8158-30FB-4F70-AB73-EE046FCCA51C}" destId="{1E4B926C-920A-4F0C-9BC6-B6B080440C58}" srcOrd="1" destOrd="0" presId="urn:microsoft.com/office/officeart/2005/8/layout/vList2"/>
    <dgm:cxn modelId="{4E5D0897-3AB8-4134-A878-11CE996C1E58}" type="presParOf" srcId="{33AB8158-30FB-4F70-AB73-EE046FCCA51C}" destId="{706E94F8-D953-4213-AC22-96863441960E}" srcOrd="2" destOrd="0" presId="urn:microsoft.com/office/officeart/2005/8/layout/vList2"/>
    <dgm:cxn modelId="{26D1EA3B-7728-43E1-80A2-7572ACCCAA8E}" type="presParOf" srcId="{33AB8158-30FB-4F70-AB73-EE046FCCA51C}" destId="{6276EE68-3311-4CBF-95CF-220300910036}" srcOrd="3" destOrd="0" presId="urn:microsoft.com/office/officeart/2005/8/layout/vList2"/>
    <dgm:cxn modelId="{82E56154-478C-4909-8A50-B06768A4A54A}" type="presParOf" srcId="{33AB8158-30FB-4F70-AB73-EE046FCCA51C}" destId="{5763306C-B6C0-4496-A946-88B92B63620C}" srcOrd="4" destOrd="0" presId="urn:microsoft.com/office/officeart/2005/8/layout/vList2"/>
    <dgm:cxn modelId="{9EBDBE1C-85BD-4852-9BF4-4281C4BFCFF9}" type="presParOf" srcId="{33AB8158-30FB-4F70-AB73-EE046FCCA51C}" destId="{B1AFDA20-649D-463C-9F3E-0AA214E90162}" srcOrd="5" destOrd="0" presId="urn:microsoft.com/office/officeart/2005/8/layout/vList2"/>
    <dgm:cxn modelId="{1343AFE1-330B-4A69-A736-A0BA1371D23D}" type="presParOf" srcId="{33AB8158-30FB-4F70-AB73-EE046FCCA51C}" destId="{98BE9DD1-8130-49BD-BB30-014DE3C4A7F9}" srcOrd="6" destOrd="0" presId="urn:microsoft.com/office/officeart/2005/8/layout/vList2"/>
    <dgm:cxn modelId="{31DEA469-7250-44E9-810F-4599A647305A}" type="presParOf" srcId="{33AB8158-30FB-4F70-AB73-EE046FCCA51C}" destId="{C6563787-A2CC-441D-89B6-F1A54226D089}" srcOrd="7" destOrd="0" presId="urn:microsoft.com/office/officeart/2005/8/layout/vList2"/>
    <dgm:cxn modelId="{73BAB083-1DC2-4FC3-9FC0-FA50029A2850}" type="presParOf" srcId="{33AB8158-30FB-4F70-AB73-EE046FCCA51C}" destId="{5139E043-2632-4830-ACB1-15856F2292E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38B6FF-7566-4AC2-BF61-885C42EA3FC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92A329-BE20-4A8B-B6EB-CAF2C5A2FC6A}">
      <dgm:prSet/>
      <dgm:spPr/>
      <dgm:t>
        <a:bodyPr/>
        <a:lstStyle/>
        <a:p>
          <a:r>
            <a:rPr lang="pt-PT" dirty="0">
              <a:uFillTx/>
            </a:rPr>
            <a:t>1. Viverei segundo princípios.</a:t>
          </a:r>
          <a:endParaRPr lang="en-US" dirty="0"/>
        </a:p>
      </dgm:t>
    </dgm:pt>
    <dgm:pt modelId="{3FEA6519-DB38-4309-B4A4-C3B7A230BE6F}" type="parTrans" cxnId="{36E4CDF1-9CBC-4CD5-823C-D109F53676A5}">
      <dgm:prSet/>
      <dgm:spPr/>
      <dgm:t>
        <a:bodyPr/>
        <a:lstStyle/>
        <a:p>
          <a:endParaRPr lang="en-US"/>
        </a:p>
      </dgm:t>
    </dgm:pt>
    <dgm:pt modelId="{92B3A686-89D2-44C0-8659-6E20CE207502}" type="sibTrans" cxnId="{36E4CDF1-9CBC-4CD5-823C-D109F53676A5}">
      <dgm:prSet/>
      <dgm:spPr/>
      <dgm:t>
        <a:bodyPr/>
        <a:lstStyle/>
        <a:p>
          <a:endParaRPr lang="en-US"/>
        </a:p>
      </dgm:t>
    </dgm:pt>
    <dgm:pt modelId="{EA0B60C5-FD08-4811-B124-4FCBBACD4989}">
      <dgm:prSet/>
      <dgm:spPr/>
      <dgm:t>
        <a:bodyPr/>
        <a:lstStyle/>
        <a:p>
          <a:r>
            <a:rPr lang="pt-PT" dirty="0">
              <a:uFillTx/>
            </a:rPr>
            <a:t>2. Lutarei para preservar meus direitos e meus deveres.</a:t>
          </a:r>
          <a:endParaRPr lang="pt-BR" dirty="0">
            <a:uFillTx/>
          </a:endParaRPr>
        </a:p>
      </dgm:t>
    </dgm:pt>
    <dgm:pt modelId="{C226201E-BB02-4C01-95DA-D09798643577}" type="parTrans" cxnId="{1B4E4DDD-C46E-4C92-A7F0-BB7AC3E0CDE0}">
      <dgm:prSet/>
      <dgm:spPr/>
      <dgm:t>
        <a:bodyPr/>
        <a:lstStyle/>
        <a:p>
          <a:endParaRPr lang="pt-BR"/>
        </a:p>
      </dgm:t>
    </dgm:pt>
    <dgm:pt modelId="{3F2EAEEF-A4BC-4221-92C6-2EE390059DC0}" type="sibTrans" cxnId="{1B4E4DDD-C46E-4C92-A7F0-BB7AC3E0CDE0}">
      <dgm:prSet/>
      <dgm:spPr/>
      <dgm:t>
        <a:bodyPr/>
        <a:lstStyle/>
        <a:p>
          <a:endParaRPr lang="pt-BR"/>
        </a:p>
      </dgm:t>
    </dgm:pt>
    <dgm:pt modelId="{70D04FDC-A807-431C-8F22-4BA1C44E233D}">
      <dgm:prSet/>
      <dgm:spPr/>
      <dgm:t>
        <a:bodyPr/>
        <a:lstStyle/>
        <a:p>
          <a:r>
            <a:rPr lang="pt-PT" dirty="0">
              <a:uFillTx/>
            </a:rPr>
            <a:t>3. Serei duro com o meu voto.</a:t>
          </a:r>
          <a:endParaRPr lang="pt-BR" dirty="0">
            <a:uFillTx/>
          </a:endParaRPr>
        </a:p>
      </dgm:t>
    </dgm:pt>
    <dgm:pt modelId="{AAB4D2F7-665B-4413-B1A7-3A45F1E08266}" type="parTrans" cxnId="{499A03E7-E8EF-4F54-8254-CE28F73A2F84}">
      <dgm:prSet/>
      <dgm:spPr/>
      <dgm:t>
        <a:bodyPr/>
        <a:lstStyle/>
        <a:p>
          <a:endParaRPr lang="pt-BR"/>
        </a:p>
      </dgm:t>
    </dgm:pt>
    <dgm:pt modelId="{B95F9504-FF9C-457B-A736-AA3E0ABA93C0}" type="sibTrans" cxnId="{499A03E7-E8EF-4F54-8254-CE28F73A2F84}">
      <dgm:prSet/>
      <dgm:spPr/>
      <dgm:t>
        <a:bodyPr/>
        <a:lstStyle/>
        <a:p>
          <a:endParaRPr lang="pt-BR"/>
        </a:p>
      </dgm:t>
    </dgm:pt>
    <dgm:pt modelId="{CE273BBC-0A15-4C22-83C1-376DDAA633E6}">
      <dgm:prSet/>
      <dgm:spPr/>
      <dgm:t>
        <a:bodyPr/>
        <a:lstStyle/>
        <a:p>
          <a:r>
            <a:rPr lang="pt-PT" dirty="0">
              <a:uFillTx/>
            </a:rPr>
            <a:t>4. Participarei de grupos cujos objetivos sejam a promoção do bem comum.</a:t>
          </a:r>
          <a:endParaRPr lang="pt-BR" dirty="0">
            <a:uFillTx/>
          </a:endParaRPr>
        </a:p>
      </dgm:t>
    </dgm:pt>
    <dgm:pt modelId="{19DC3B2E-CD99-4852-8DB8-83F5D44103E9}" type="parTrans" cxnId="{2FF271C5-BEEE-4EC4-9ED0-4FE242452D58}">
      <dgm:prSet/>
      <dgm:spPr/>
      <dgm:t>
        <a:bodyPr/>
        <a:lstStyle/>
        <a:p>
          <a:endParaRPr lang="pt-BR"/>
        </a:p>
      </dgm:t>
    </dgm:pt>
    <dgm:pt modelId="{C4576CB8-8084-4F78-B95A-C902D0BA33A9}" type="sibTrans" cxnId="{2FF271C5-BEEE-4EC4-9ED0-4FE242452D58}">
      <dgm:prSet/>
      <dgm:spPr/>
      <dgm:t>
        <a:bodyPr/>
        <a:lstStyle/>
        <a:p>
          <a:endParaRPr lang="pt-BR"/>
        </a:p>
      </dgm:t>
    </dgm:pt>
    <dgm:pt modelId="{14FABB9B-50C4-495A-BC90-967B80418935}">
      <dgm:prSet/>
      <dgm:spPr/>
      <dgm:t>
        <a:bodyPr/>
        <a:lstStyle/>
        <a:p>
          <a:r>
            <a:rPr lang="pt-PT" dirty="0">
              <a:uFillTx/>
            </a:rPr>
            <a:t>5. Orarei pelas autoridades.</a:t>
          </a:r>
          <a:endParaRPr lang="pt-BR" dirty="0">
            <a:uFillTx/>
          </a:endParaRPr>
        </a:p>
      </dgm:t>
    </dgm:pt>
    <dgm:pt modelId="{9FA3BCE4-3780-4758-A0F3-617FEE2FED78}" type="parTrans" cxnId="{C7BB099F-F4E5-40B8-BA0E-3FF3A12B3982}">
      <dgm:prSet/>
      <dgm:spPr/>
      <dgm:t>
        <a:bodyPr/>
        <a:lstStyle/>
        <a:p>
          <a:endParaRPr lang="pt-BR"/>
        </a:p>
      </dgm:t>
    </dgm:pt>
    <dgm:pt modelId="{A65E6110-7355-4A31-9B80-8CC4D19DCC4E}" type="sibTrans" cxnId="{C7BB099F-F4E5-40B8-BA0E-3FF3A12B3982}">
      <dgm:prSet/>
      <dgm:spPr/>
      <dgm:t>
        <a:bodyPr/>
        <a:lstStyle/>
        <a:p>
          <a:endParaRPr lang="pt-BR"/>
        </a:p>
      </dgm:t>
    </dgm:pt>
    <dgm:pt modelId="{4460B42D-48EC-4194-A81D-3B8C0C898556}">
      <dgm:prSet/>
      <dgm:spPr/>
      <dgm:t>
        <a:bodyPr/>
        <a:lstStyle/>
        <a:p>
          <a:r>
            <a:rPr lang="pt-PT" dirty="0">
              <a:uFillTx/>
            </a:rPr>
            <a:t>6. Não (me) corromperei.</a:t>
          </a:r>
          <a:endParaRPr lang="pt-BR" dirty="0">
            <a:uFillTx/>
          </a:endParaRPr>
        </a:p>
      </dgm:t>
    </dgm:pt>
    <dgm:pt modelId="{55311405-4AAC-4F9B-BB6C-C569C8FA952D}" type="parTrans" cxnId="{1C00964D-3DFA-4B0A-8A01-D31309772EB1}">
      <dgm:prSet/>
      <dgm:spPr/>
      <dgm:t>
        <a:bodyPr/>
        <a:lstStyle/>
        <a:p>
          <a:endParaRPr lang="pt-BR"/>
        </a:p>
      </dgm:t>
    </dgm:pt>
    <dgm:pt modelId="{3DD323D7-C566-4F0E-8369-36B52A33889D}" type="sibTrans" cxnId="{1C00964D-3DFA-4B0A-8A01-D31309772EB1}">
      <dgm:prSet/>
      <dgm:spPr/>
      <dgm:t>
        <a:bodyPr/>
        <a:lstStyle/>
        <a:p>
          <a:endParaRPr lang="pt-BR"/>
        </a:p>
      </dgm:t>
    </dgm:pt>
    <dgm:pt modelId="{51FB3080-4DE2-4E28-BAEB-D0380ED91D04}">
      <dgm:prSet/>
      <dgm:spPr/>
      <dgm:t>
        <a:bodyPr/>
        <a:lstStyle/>
        <a:p>
          <a:r>
            <a:rPr lang="pt-PT" dirty="0">
              <a:uFillTx/>
            </a:rPr>
            <a:t>7. Respeitarei os sinais de trânsito.</a:t>
          </a:r>
          <a:endParaRPr lang="pt-BR" dirty="0">
            <a:uFillTx/>
          </a:endParaRPr>
        </a:p>
      </dgm:t>
    </dgm:pt>
    <dgm:pt modelId="{CBF0409A-DA4C-4CD9-A9BD-F95AB120C51F}" type="parTrans" cxnId="{4609E79F-0435-41E5-BB2D-660DEA6D289C}">
      <dgm:prSet/>
      <dgm:spPr/>
      <dgm:t>
        <a:bodyPr/>
        <a:lstStyle/>
        <a:p>
          <a:endParaRPr lang="pt-BR"/>
        </a:p>
      </dgm:t>
    </dgm:pt>
    <dgm:pt modelId="{C4D8001A-0916-457E-999C-C97376CFFEF9}" type="sibTrans" cxnId="{4609E79F-0435-41E5-BB2D-660DEA6D289C}">
      <dgm:prSet/>
      <dgm:spPr/>
      <dgm:t>
        <a:bodyPr/>
        <a:lstStyle/>
        <a:p>
          <a:endParaRPr lang="pt-BR"/>
        </a:p>
      </dgm:t>
    </dgm:pt>
    <dgm:pt modelId="{A1399F07-3E20-4948-8FB9-414120BCC66D}">
      <dgm:prSet/>
      <dgm:spPr/>
      <dgm:t>
        <a:bodyPr/>
        <a:lstStyle/>
        <a:p>
          <a:r>
            <a:rPr lang="pt-PT" dirty="0">
              <a:uFillTx/>
            </a:rPr>
            <a:t>8. Serei cortês no meu trato com os outros.</a:t>
          </a:r>
          <a:endParaRPr lang="pt-BR" dirty="0">
            <a:uFillTx/>
          </a:endParaRPr>
        </a:p>
      </dgm:t>
    </dgm:pt>
    <dgm:pt modelId="{62CA10B7-2879-4CFA-920D-47C4449351D0}" type="parTrans" cxnId="{5F5C2F3F-B99A-4524-95A0-6F8220D57388}">
      <dgm:prSet/>
      <dgm:spPr/>
      <dgm:t>
        <a:bodyPr/>
        <a:lstStyle/>
        <a:p>
          <a:endParaRPr lang="pt-BR"/>
        </a:p>
      </dgm:t>
    </dgm:pt>
    <dgm:pt modelId="{85C39610-1B7E-470F-959F-AE1A5CCECF2E}" type="sibTrans" cxnId="{5F5C2F3F-B99A-4524-95A0-6F8220D57388}">
      <dgm:prSet/>
      <dgm:spPr/>
      <dgm:t>
        <a:bodyPr/>
        <a:lstStyle/>
        <a:p>
          <a:endParaRPr lang="pt-BR"/>
        </a:p>
      </dgm:t>
    </dgm:pt>
    <dgm:pt modelId="{FEBAC9F2-3CD3-412F-BFA1-92FF0A71F83C}">
      <dgm:prSet/>
      <dgm:spPr/>
      <dgm:t>
        <a:bodyPr/>
        <a:lstStyle/>
        <a:p>
          <a:r>
            <a:rPr lang="pt-PT" dirty="0">
              <a:uFillTx/>
            </a:rPr>
            <a:t>9.  Preservarei o meio ambiente. </a:t>
          </a:r>
          <a:endParaRPr lang="pt-BR" dirty="0">
            <a:uFillTx/>
          </a:endParaRPr>
        </a:p>
      </dgm:t>
    </dgm:pt>
    <dgm:pt modelId="{24B98FBF-9BA1-4FFE-909C-A2E2F02CE27F}" type="parTrans" cxnId="{36B614BA-1E1D-402A-B053-7577623DFBC3}">
      <dgm:prSet/>
      <dgm:spPr/>
      <dgm:t>
        <a:bodyPr/>
        <a:lstStyle/>
        <a:p>
          <a:endParaRPr lang="pt-BR"/>
        </a:p>
      </dgm:t>
    </dgm:pt>
    <dgm:pt modelId="{1D864BE2-534E-4CFB-A815-6F7D3FB629B9}" type="sibTrans" cxnId="{36B614BA-1E1D-402A-B053-7577623DFBC3}">
      <dgm:prSet/>
      <dgm:spPr/>
      <dgm:t>
        <a:bodyPr/>
        <a:lstStyle/>
        <a:p>
          <a:endParaRPr lang="pt-BR"/>
        </a:p>
      </dgm:t>
    </dgm:pt>
    <dgm:pt modelId="{63394787-4EC5-4B64-AA87-D8B1004974EF}">
      <dgm:prSet/>
      <dgm:spPr/>
      <dgm:t>
        <a:bodyPr/>
        <a:lstStyle/>
        <a:p>
          <a:r>
            <a:rPr lang="pt-BR" dirty="0"/>
            <a:t>10. Darei o devido valor ao Brasil.</a:t>
          </a:r>
          <a:endParaRPr lang="pt-BR" dirty="0">
            <a:uFillTx/>
          </a:endParaRPr>
        </a:p>
      </dgm:t>
    </dgm:pt>
    <dgm:pt modelId="{70D9AEE0-12BA-4CCD-85AD-1D55462CE30D}" type="parTrans" cxnId="{711978F5-513A-4A2B-87E3-DABFC586DE4C}">
      <dgm:prSet/>
      <dgm:spPr/>
      <dgm:t>
        <a:bodyPr/>
        <a:lstStyle/>
        <a:p>
          <a:endParaRPr lang="pt-BR"/>
        </a:p>
      </dgm:t>
    </dgm:pt>
    <dgm:pt modelId="{B5848133-13D9-4C0B-814B-729BDB3F49A4}" type="sibTrans" cxnId="{711978F5-513A-4A2B-87E3-DABFC586DE4C}">
      <dgm:prSet/>
      <dgm:spPr/>
      <dgm:t>
        <a:bodyPr/>
        <a:lstStyle/>
        <a:p>
          <a:endParaRPr lang="pt-BR"/>
        </a:p>
      </dgm:t>
    </dgm:pt>
    <dgm:pt modelId="{CBB8464D-5299-4D17-94BC-C4BB5C3B8005}" type="pres">
      <dgm:prSet presAssocID="{5838B6FF-7566-4AC2-BF61-885C42EA3FCC}" presName="vert0" presStyleCnt="0">
        <dgm:presLayoutVars>
          <dgm:dir/>
          <dgm:animOne val="branch"/>
          <dgm:animLvl val="lvl"/>
        </dgm:presLayoutVars>
      </dgm:prSet>
      <dgm:spPr/>
    </dgm:pt>
    <dgm:pt modelId="{BBC97F6C-8D06-4DA9-B1BC-F63AEAF9B2C6}" type="pres">
      <dgm:prSet presAssocID="{4A92A329-BE20-4A8B-B6EB-CAF2C5A2FC6A}" presName="thickLine" presStyleLbl="alignNode1" presStyleIdx="0" presStyleCnt="10"/>
      <dgm:spPr/>
    </dgm:pt>
    <dgm:pt modelId="{36DC1D5A-A9AF-4460-99D7-978887715BCE}" type="pres">
      <dgm:prSet presAssocID="{4A92A329-BE20-4A8B-B6EB-CAF2C5A2FC6A}" presName="horz1" presStyleCnt="0"/>
      <dgm:spPr/>
    </dgm:pt>
    <dgm:pt modelId="{8800CC3B-4265-43BF-B2F2-BF0101BFCDDC}" type="pres">
      <dgm:prSet presAssocID="{4A92A329-BE20-4A8B-B6EB-CAF2C5A2FC6A}" presName="tx1" presStyleLbl="revTx" presStyleIdx="0" presStyleCnt="10"/>
      <dgm:spPr/>
    </dgm:pt>
    <dgm:pt modelId="{548EAB5F-5A55-42FF-BDFD-47B754085DB0}" type="pres">
      <dgm:prSet presAssocID="{4A92A329-BE20-4A8B-B6EB-CAF2C5A2FC6A}" presName="vert1" presStyleCnt="0"/>
      <dgm:spPr/>
    </dgm:pt>
    <dgm:pt modelId="{E8B757FE-1953-4902-B929-D3E7153B8E7A}" type="pres">
      <dgm:prSet presAssocID="{EA0B60C5-FD08-4811-B124-4FCBBACD4989}" presName="thickLine" presStyleLbl="alignNode1" presStyleIdx="1" presStyleCnt="10"/>
      <dgm:spPr/>
    </dgm:pt>
    <dgm:pt modelId="{3E02A714-25AA-4AF5-ABC4-E95EF8B89726}" type="pres">
      <dgm:prSet presAssocID="{EA0B60C5-FD08-4811-B124-4FCBBACD4989}" presName="horz1" presStyleCnt="0"/>
      <dgm:spPr/>
    </dgm:pt>
    <dgm:pt modelId="{28B0DD6E-ABA2-42DD-BD05-2CFDCE3F0F9B}" type="pres">
      <dgm:prSet presAssocID="{EA0B60C5-FD08-4811-B124-4FCBBACD4989}" presName="tx1" presStyleLbl="revTx" presStyleIdx="1" presStyleCnt="10"/>
      <dgm:spPr/>
    </dgm:pt>
    <dgm:pt modelId="{F5B420FC-1A2E-4B2B-9D56-BBE66D0A1499}" type="pres">
      <dgm:prSet presAssocID="{EA0B60C5-FD08-4811-B124-4FCBBACD4989}" presName="vert1" presStyleCnt="0"/>
      <dgm:spPr/>
    </dgm:pt>
    <dgm:pt modelId="{A35D57E1-8677-4EAA-9A7A-97C74B4F6267}" type="pres">
      <dgm:prSet presAssocID="{70D04FDC-A807-431C-8F22-4BA1C44E233D}" presName="thickLine" presStyleLbl="alignNode1" presStyleIdx="2" presStyleCnt="10"/>
      <dgm:spPr/>
    </dgm:pt>
    <dgm:pt modelId="{67A0BD09-BB1F-49E2-A54C-121F1CEBFAE3}" type="pres">
      <dgm:prSet presAssocID="{70D04FDC-A807-431C-8F22-4BA1C44E233D}" presName="horz1" presStyleCnt="0"/>
      <dgm:spPr/>
    </dgm:pt>
    <dgm:pt modelId="{3F371584-22F7-4F49-8BC7-291606E13C07}" type="pres">
      <dgm:prSet presAssocID="{70D04FDC-A807-431C-8F22-4BA1C44E233D}" presName="tx1" presStyleLbl="revTx" presStyleIdx="2" presStyleCnt="10"/>
      <dgm:spPr/>
    </dgm:pt>
    <dgm:pt modelId="{A11E54B7-B285-470A-8692-88108726E58A}" type="pres">
      <dgm:prSet presAssocID="{70D04FDC-A807-431C-8F22-4BA1C44E233D}" presName="vert1" presStyleCnt="0"/>
      <dgm:spPr/>
    </dgm:pt>
    <dgm:pt modelId="{B4AC416E-63A6-450C-A07B-9C73CFC5003B}" type="pres">
      <dgm:prSet presAssocID="{CE273BBC-0A15-4C22-83C1-376DDAA633E6}" presName="thickLine" presStyleLbl="alignNode1" presStyleIdx="3" presStyleCnt="10"/>
      <dgm:spPr/>
    </dgm:pt>
    <dgm:pt modelId="{932B07C8-5186-4AF7-B313-4AB8296846B2}" type="pres">
      <dgm:prSet presAssocID="{CE273BBC-0A15-4C22-83C1-376DDAA633E6}" presName="horz1" presStyleCnt="0"/>
      <dgm:spPr/>
    </dgm:pt>
    <dgm:pt modelId="{5AF46C98-328B-4CD7-B447-113452B2A414}" type="pres">
      <dgm:prSet presAssocID="{CE273BBC-0A15-4C22-83C1-376DDAA633E6}" presName="tx1" presStyleLbl="revTx" presStyleIdx="3" presStyleCnt="10"/>
      <dgm:spPr/>
    </dgm:pt>
    <dgm:pt modelId="{67DC3F58-C013-455C-AB8F-18CBA0B80A4A}" type="pres">
      <dgm:prSet presAssocID="{CE273BBC-0A15-4C22-83C1-376DDAA633E6}" presName="vert1" presStyleCnt="0"/>
      <dgm:spPr/>
    </dgm:pt>
    <dgm:pt modelId="{DBB8D2C7-83FF-4F8F-A8DA-63E3765C7EEA}" type="pres">
      <dgm:prSet presAssocID="{14FABB9B-50C4-495A-BC90-967B80418935}" presName="thickLine" presStyleLbl="alignNode1" presStyleIdx="4" presStyleCnt="10"/>
      <dgm:spPr/>
    </dgm:pt>
    <dgm:pt modelId="{C96CCFAE-57A9-4ED1-A133-8DA27FBF6E0A}" type="pres">
      <dgm:prSet presAssocID="{14FABB9B-50C4-495A-BC90-967B80418935}" presName="horz1" presStyleCnt="0"/>
      <dgm:spPr/>
    </dgm:pt>
    <dgm:pt modelId="{B8D78E98-D42E-49B4-9F94-9CD5BB4BFE0E}" type="pres">
      <dgm:prSet presAssocID="{14FABB9B-50C4-495A-BC90-967B80418935}" presName="tx1" presStyleLbl="revTx" presStyleIdx="4" presStyleCnt="10"/>
      <dgm:spPr/>
    </dgm:pt>
    <dgm:pt modelId="{498388F7-231C-454D-B25F-C3CD03B0EAB0}" type="pres">
      <dgm:prSet presAssocID="{14FABB9B-50C4-495A-BC90-967B80418935}" presName="vert1" presStyleCnt="0"/>
      <dgm:spPr/>
    </dgm:pt>
    <dgm:pt modelId="{43ED97B1-C3DB-4F35-A6F4-57763D1CDBD0}" type="pres">
      <dgm:prSet presAssocID="{4460B42D-48EC-4194-A81D-3B8C0C898556}" presName="thickLine" presStyleLbl="alignNode1" presStyleIdx="5" presStyleCnt="10"/>
      <dgm:spPr/>
    </dgm:pt>
    <dgm:pt modelId="{469435FA-3E7F-4214-97F9-01A2125D7D67}" type="pres">
      <dgm:prSet presAssocID="{4460B42D-48EC-4194-A81D-3B8C0C898556}" presName="horz1" presStyleCnt="0"/>
      <dgm:spPr/>
    </dgm:pt>
    <dgm:pt modelId="{8BECCF71-CCC7-47FE-AC2C-54C75E981762}" type="pres">
      <dgm:prSet presAssocID="{4460B42D-48EC-4194-A81D-3B8C0C898556}" presName="tx1" presStyleLbl="revTx" presStyleIdx="5" presStyleCnt="10"/>
      <dgm:spPr/>
    </dgm:pt>
    <dgm:pt modelId="{BCEC5822-E8E3-4F61-BE60-7B053C1F3E3D}" type="pres">
      <dgm:prSet presAssocID="{4460B42D-48EC-4194-A81D-3B8C0C898556}" presName="vert1" presStyleCnt="0"/>
      <dgm:spPr/>
    </dgm:pt>
    <dgm:pt modelId="{34D699EF-351D-4318-8B4F-5B95D8349A3E}" type="pres">
      <dgm:prSet presAssocID="{51FB3080-4DE2-4E28-BAEB-D0380ED91D04}" presName="thickLine" presStyleLbl="alignNode1" presStyleIdx="6" presStyleCnt="10"/>
      <dgm:spPr/>
    </dgm:pt>
    <dgm:pt modelId="{48C32F13-A321-4267-B227-CE1F49F423BC}" type="pres">
      <dgm:prSet presAssocID="{51FB3080-4DE2-4E28-BAEB-D0380ED91D04}" presName="horz1" presStyleCnt="0"/>
      <dgm:spPr/>
    </dgm:pt>
    <dgm:pt modelId="{945CE423-275C-4C86-B8CE-1AAED34E6CFD}" type="pres">
      <dgm:prSet presAssocID="{51FB3080-4DE2-4E28-BAEB-D0380ED91D04}" presName="tx1" presStyleLbl="revTx" presStyleIdx="6" presStyleCnt="10"/>
      <dgm:spPr/>
    </dgm:pt>
    <dgm:pt modelId="{2EFA672E-2AEA-4B5C-8CF5-E9A58F05825D}" type="pres">
      <dgm:prSet presAssocID="{51FB3080-4DE2-4E28-BAEB-D0380ED91D04}" presName="vert1" presStyleCnt="0"/>
      <dgm:spPr/>
    </dgm:pt>
    <dgm:pt modelId="{8CC636FC-7134-4FF6-8AA2-AC1C40EAF312}" type="pres">
      <dgm:prSet presAssocID="{A1399F07-3E20-4948-8FB9-414120BCC66D}" presName="thickLine" presStyleLbl="alignNode1" presStyleIdx="7" presStyleCnt="10"/>
      <dgm:spPr/>
    </dgm:pt>
    <dgm:pt modelId="{A9C82DA1-FCA5-4920-A654-6C3B86ABC7EC}" type="pres">
      <dgm:prSet presAssocID="{A1399F07-3E20-4948-8FB9-414120BCC66D}" presName="horz1" presStyleCnt="0"/>
      <dgm:spPr/>
    </dgm:pt>
    <dgm:pt modelId="{986B0302-5456-4F52-924B-3AED5ED17FD0}" type="pres">
      <dgm:prSet presAssocID="{A1399F07-3E20-4948-8FB9-414120BCC66D}" presName="tx1" presStyleLbl="revTx" presStyleIdx="7" presStyleCnt="10"/>
      <dgm:spPr/>
    </dgm:pt>
    <dgm:pt modelId="{370E353F-C22A-42E1-A9DE-439C4E811E53}" type="pres">
      <dgm:prSet presAssocID="{A1399F07-3E20-4948-8FB9-414120BCC66D}" presName="vert1" presStyleCnt="0"/>
      <dgm:spPr/>
    </dgm:pt>
    <dgm:pt modelId="{2D198903-2CFE-4FC5-B52D-9226E4F8677C}" type="pres">
      <dgm:prSet presAssocID="{FEBAC9F2-3CD3-412F-BFA1-92FF0A71F83C}" presName="thickLine" presStyleLbl="alignNode1" presStyleIdx="8" presStyleCnt="10"/>
      <dgm:spPr/>
    </dgm:pt>
    <dgm:pt modelId="{B9B40726-FE09-4831-9DF6-8D0349718B1F}" type="pres">
      <dgm:prSet presAssocID="{FEBAC9F2-3CD3-412F-BFA1-92FF0A71F83C}" presName="horz1" presStyleCnt="0"/>
      <dgm:spPr/>
    </dgm:pt>
    <dgm:pt modelId="{4A64FC32-16A0-4BB4-93D6-B07E776C0786}" type="pres">
      <dgm:prSet presAssocID="{FEBAC9F2-3CD3-412F-BFA1-92FF0A71F83C}" presName="tx1" presStyleLbl="revTx" presStyleIdx="8" presStyleCnt="10"/>
      <dgm:spPr/>
    </dgm:pt>
    <dgm:pt modelId="{E133B7FC-9414-4A45-9C21-2518198480A8}" type="pres">
      <dgm:prSet presAssocID="{FEBAC9F2-3CD3-412F-BFA1-92FF0A71F83C}" presName="vert1" presStyleCnt="0"/>
      <dgm:spPr/>
    </dgm:pt>
    <dgm:pt modelId="{5C5271DC-A4DF-400A-8C81-379FBC9E8698}" type="pres">
      <dgm:prSet presAssocID="{63394787-4EC5-4B64-AA87-D8B1004974EF}" presName="thickLine" presStyleLbl="alignNode1" presStyleIdx="9" presStyleCnt="10"/>
      <dgm:spPr/>
    </dgm:pt>
    <dgm:pt modelId="{9C4E8732-EF62-4CE3-8B34-5DA78D48E6BB}" type="pres">
      <dgm:prSet presAssocID="{63394787-4EC5-4B64-AA87-D8B1004974EF}" presName="horz1" presStyleCnt="0"/>
      <dgm:spPr/>
    </dgm:pt>
    <dgm:pt modelId="{B42789A9-9518-4C89-A869-ADFF3080031D}" type="pres">
      <dgm:prSet presAssocID="{63394787-4EC5-4B64-AA87-D8B1004974EF}" presName="tx1" presStyleLbl="revTx" presStyleIdx="9" presStyleCnt="10"/>
      <dgm:spPr/>
    </dgm:pt>
    <dgm:pt modelId="{373C9665-82CF-4A20-8658-6CEC4592384E}" type="pres">
      <dgm:prSet presAssocID="{63394787-4EC5-4B64-AA87-D8B1004974EF}" presName="vert1" presStyleCnt="0"/>
      <dgm:spPr/>
    </dgm:pt>
  </dgm:ptLst>
  <dgm:cxnLst>
    <dgm:cxn modelId="{ADFC6F19-9C62-4EC1-8EFC-72AF9D149158}" type="presOf" srcId="{5838B6FF-7566-4AC2-BF61-885C42EA3FCC}" destId="{CBB8464D-5299-4D17-94BC-C4BB5C3B8005}" srcOrd="0" destOrd="0" presId="urn:microsoft.com/office/officeart/2008/layout/LinedList"/>
    <dgm:cxn modelId="{4FA5AB33-8606-4381-BB5D-6BBCC8BF4080}" type="presOf" srcId="{EA0B60C5-FD08-4811-B124-4FCBBACD4989}" destId="{28B0DD6E-ABA2-42DD-BD05-2CFDCE3F0F9B}" srcOrd="0" destOrd="0" presId="urn:microsoft.com/office/officeart/2008/layout/LinedList"/>
    <dgm:cxn modelId="{44C31A34-B2F4-435B-866F-F52A358C31A7}" type="presOf" srcId="{FEBAC9F2-3CD3-412F-BFA1-92FF0A71F83C}" destId="{4A64FC32-16A0-4BB4-93D6-B07E776C0786}" srcOrd="0" destOrd="0" presId="urn:microsoft.com/office/officeart/2008/layout/LinedList"/>
    <dgm:cxn modelId="{B413C438-70E2-4BF6-9837-4C733B8115F0}" type="presOf" srcId="{51FB3080-4DE2-4E28-BAEB-D0380ED91D04}" destId="{945CE423-275C-4C86-B8CE-1AAED34E6CFD}" srcOrd="0" destOrd="0" presId="urn:microsoft.com/office/officeart/2008/layout/LinedList"/>
    <dgm:cxn modelId="{5F5C2F3F-B99A-4524-95A0-6F8220D57388}" srcId="{5838B6FF-7566-4AC2-BF61-885C42EA3FCC}" destId="{A1399F07-3E20-4948-8FB9-414120BCC66D}" srcOrd="7" destOrd="0" parTransId="{62CA10B7-2879-4CFA-920D-47C4449351D0}" sibTransId="{85C39610-1B7E-470F-959F-AE1A5CCECF2E}"/>
    <dgm:cxn modelId="{9F8F9C44-0D11-403C-87A3-40B3FF92A4F5}" type="presOf" srcId="{70D04FDC-A807-431C-8F22-4BA1C44E233D}" destId="{3F371584-22F7-4F49-8BC7-291606E13C07}" srcOrd="0" destOrd="0" presId="urn:microsoft.com/office/officeart/2008/layout/LinedList"/>
    <dgm:cxn modelId="{2C11A64B-B298-4D59-B1FE-8396921AA1BA}" type="presOf" srcId="{14FABB9B-50C4-495A-BC90-967B80418935}" destId="{B8D78E98-D42E-49B4-9F94-9CD5BB4BFE0E}" srcOrd="0" destOrd="0" presId="urn:microsoft.com/office/officeart/2008/layout/LinedList"/>
    <dgm:cxn modelId="{1C00964D-3DFA-4B0A-8A01-D31309772EB1}" srcId="{5838B6FF-7566-4AC2-BF61-885C42EA3FCC}" destId="{4460B42D-48EC-4194-A81D-3B8C0C898556}" srcOrd="5" destOrd="0" parTransId="{55311405-4AAC-4F9B-BB6C-C569C8FA952D}" sibTransId="{3DD323D7-C566-4F0E-8369-36B52A33889D}"/>
    <dgm:cxn modelId="{CBA12F51-D5D4-4A2D-8662-06F6B8F585AB}" type="presOf" srcId="{4A92A329-BE20-4A8B-B6EB-CAF2C5A2FC6A}" destId="{8800CC3B-4265-43BF-B2F2-BF0101BFCDDC}" srcOrd="0" destOrd="0" presId="urn:microsoft.com/office/officeart/2008/layout/LinedList"/>
    <dgm:cxn modelId="{0818157E-0000-4FB6-B18D-572BB7778FE9}" type="presOf" srcId="{A1399F07-3E20-4948-8FB9-414120BCC66D}" destId="{986B0302-5456-4F52-924B-3AED5ED17FD0}" srcOrd="0" destOrd="0" presId="urn:microsoft.com/office/officeart/2008/layout/LinedList"/>
    <dgm:cxn modelId="{C7BB099F-F4E5-40B8-BA0E-3FF3A12B3982}" srcId="{5838B6FF-7566-4AC2-BF61-885C42EA3FCC}" destId="{14FABB9B-50C4-495A-BC90-967B80418935}" srcOrd="4" destOrd="0" parTransId="{9FA3BCE4-3780-4758-A0F3-617FEE2FED78}" sibTransId="{A65E6110-7355-4A31-9B80-8CC4D19DCC4E}"/>
    <dgm:cxn modelId="{4609E79F-0435-41E5-BB2D-660DEA6D289C}" srcId="{5838B6FF-7566-4AC2-BF61-885C42EA3FCC}" destId="{51FB3080-4DE2-4E28-BAEB-D0380ED91D04}" srcOrd="6" destOrd="0" parTransId="{CBF0409A-DA4C-4CD9-A9BD-F95AB120C51F}" sibTransId="{C4D8001A-0916-457E-999C-C97376CFFEF9}"/>
    <dgm:cxn modelId="{F73B93B8-1452-4701-95CD-EAB6FEE7957A}" type="presOf" srcId="{63394787-4EC5-4B64-AA87-D8B1004974EF}" destId="{B42789A9-9518-4C89-A869-ADFF3080031D}" srcOrd="0" destOrd="0" presId="urn:microsoft.com/office/officeart/2008/layout/LinedList"/>
    <dgm:cxn modelId="{36B614BA-1E1D-402A-B053-7577623DFBC3}" srcId="{5838B6FF-7566-4AC2-BF61-885C42EA3FCC}" destId="{FEBAC9F2-3CD3-412F-BFA1-92FF0A71F83C}" srcOrd="8" destOrd="0" parTransId="{24B98FBF-9BA1-4FFE-909C-A2E2F02CE27F}" sibTransId="{1D864BE2-534E-4CFB-A815-6F7D3FB629B9}"/>
    <dgm:cxn modelId="{2FF271C5-BEEE-4EC4-9ED0-4FE242452D58}" srcId="{5838B6FF-7566-4AC2-BF61-885C42EA3FCC}" destId="{CE273BBC-0A15-4C22-83C1-376DDAA633E6}" srcOrd="3" destOrd="0" parTransId="{19DC3B2E-CD99-4852-8DB8-83F5D44103E9}" sibTransId="{C4576CB8-8084-4F78-B95A-C902D0BA33A9}"/>
    <dgm:cxn modelId="{CBA6F1D9-A836-4933-AA81-7E35EB2ECD9E}" type="presOf" srcId="{CE273BBC-0A15-4C22-83C1-376DDAA633E6}" destId="{5AF46C98-328B-4CD7-B447-113452B2A414}" srcOrd="0" destOrd="0" presId="urn:microsoft.com/office/officeart/2008/layout/LinedList"/>
    <dgm:cxn modelId="{1B4E4DDD-C46E-4C92-A7F0-BB7AC3E0CDE0}" srcId="{5838B6FF-7566-4AC2-BF61-885C42EA3FCC}" destId="{EA0B60C5-FD08-4811-B124-4FCBBACD4989}" srcOrd="1" destOrd="0" parTransId="{C226201E-BB02-4C01-95DA-D09798643577}" sibTransId="{3F2EAEEF-A4BC-4221-92C6-2EE390059DC0}"/>
    <dgm:cxn modelId="{499A03E7-E8EF-4F54-8254-CE28F73A2F84}" srcId="{5838B6FF-7566-4AC2-BF61-885C42EA3FCC}" destId="{70D04FDC-A807-431C-8F22-4BA1C44E233D}" srcOrd="2" destOrd="0" parTransId="{AAB4D2F7-665B-4413-B1A7-3A45F1E08266}" sibTransId="{B95F9504-FF9C-457B-A736-AA3E0ABA93C0}"/>
    <dgm:cxn modelId="{32D969EB-D2F7-4A68-9EE5-279E44564C33}" type="presOf" srcId="{4460B42D-48EC-4194-A81D-3B8C0C898556}" destId="{8BECCF71-CCC7-47FE-AC2C-54C75E981762}" srcOrd="0" destOrd="0" presId="urn:microsoft.com/office/officeart/2008/layout/LinedList"/>
    <dgm:cxn modelId="{36E4CDF1-9CBC-4CD5-823C-D109F53676A5}" srcId="{5838B6FF-7566-4AC2-BF61-885C42EA3FCC}" destId="{4A92A329-BE20-4A8B-B6EB-CAF2C5A2FC6A}" srcOrd="0" destOrd="0" parTransId="{3FEA6519-DB38-4309-B4A4-C3B7A230BE6F}" sibTransId="{92B3A686-89D2-44C0-8659-6E20CE207502}"/>
    <dgm:cxn modelId="{711978F5-513A-4A2B-87E3-DABFC586DE4C}" srcId="{5838B6FF-7566-4AC2-BF61-885C42EA3FCC}" destId="{63394787-4EC5-4B64-AA87-D8B1004974EF}" srcOrd="9" destOrd="0" parTransId="{70D9AEE0-12BA-4CCD-85AD-1D55462CE30D}" sibTransId="{B5848133-13D9-4C0B-814B-729BDB3F49A4}"/>
    <dgm:cxn modelId="{57263FC5-0504-4CEE-83B1-ABA25EE392A8}" type="presParOf" srcId="{CBB8464D-5299-4D17-94BC-C4BB5C3B8005}" destId="{BBC97F6C-8D06-4DA9-B1BC-F63AEAF9B2C6}" srcOrd="0" destOrd="0" presId="urn:microsoft.com/office/officeart/2008/layout/LinedList"/>
    <dgm:cxn modelId="{DF525CE8-D45A-47F0-8C85-94E42261F865}" type="presParOf" srcId="{CBB8464D-5299-4D17-94BC-C4BB5C3B8005}" destId="{36DC1D5A-A9AF-4460-99D7-978887715BCE}" srcOrd="1" destOrd="0" presId="urn:microsoft.com/office/officeart/2008/layout/LinedList"/>
    <dgm:cxn modelId="{2BF1020F-D639-4379-9C86-3EEC3D6794BF}" type="presParOf" srcId="{36DC1D5A-A9AF-4460-99D7-978887715BCE}" destId="{8800CC3B-4265-43BF-B2F2-BF0101BFCDDC}" srcOrd="0" destOrd="0" presId="urn:microsoft.com/office/officeart/2008/layout/LinedList"/>
    <dgm:cxn modelId="{69FD7AA0-DB79-4392-9073-6C9FC12F04C7}" type="presParOf" srcId="{36DC1D5A-A9AF-4460-99D7-978887715BCE}" destId="{548EAB5F-5A55-42FF-BDFD-47B754085DB0}" srcOrd="1" destOrd="0" presId="urn:microsoft.com/office/officeart/2008/layout/LinedList"/>
    <dgm:cxn modelId="{A00E3DB8-9540-4ECD-B1FE-187C51B3701E}" type="presParOf" srcId="{CBB8464D-5299-4D17-94BC-C4BB5C3B8005}" destId="{E8B757FE-1953-4902-B929-D3E7153B8E7A}" srcOrd="2" destOrd="0" presId="urn:microsoft.com/office/officeart/2008/layout/LinedList"/>
    <dgm:cxn modelId="{C0B87ECD-0157-4531-A502-65C108A9E1D9}" type="presParOf" srcId="{CBB8464D-5299-4D17-94BC-C4BB5C3B8005}" destId="{3E02A714-25AA-4AF5-ABC4-E95EF8B89726}" srcOrd="3" destOrd="0" presId="urn:microsoft.com/office/officeart/2008/layout/LinedList"/>
    <dgm:cxn modelId="{A207E471-1072-4952-879C-F4B18AE6DE3A}" type="presParOf" srcId="{3E02A714-25AA-4AF5-ABC4-E95EF8B89726}" destId="{28B0DD6E-ABA2-42DD-BD05-2CFDCE3F0F9B}" srcOrd="0" destOrd="0" presId="urn:microsoft.com/office/officeart/2008/layout/LinedList"/>
    <dgm:cxn modelId="{926CFBB5-5F1E-4CC8-9189-2DE941FBD9EC}" type="presParOf" srcId="{3E02A714-25AA-4AF5-ABC4-E95EF8B89726}" destId="{F5B420FC-1A2E-4B2B-9D56-BBE66D0A1499}" srcOrd="1" destOrd="0" presId="urn:microsoft.com/office/officeart/2008/layout/LinedList"/>
    <dgm:cxn modelId="{EF66C1B1-CD4F-433E-AE35-C0598CE48815}" type="presParOf" srcId="{CBB8464D-5299-4D17-94BC-C4BB5C3B8005}" destId="{A35D57E1-8677-4EAA-9A7A-97C74B4F6267}" srcOrd="4" destOrd="0" presId="urn:microsoft.com/office/officeart/2008/layout/LinedList"/>
    <dgm:cxn modelId="{A338A2C8-C5E9-4163-8315-571BBDBC5BDA}" type="presParOf" srcId="{CBB8464D-5299-4D17-94BC-C4BB5C3B8005}" destId="{67A0BD09-BB1F-49E2-A54C-121F1CEBFAE3}" srcOrd="5" destOrd="0" presId="urn:microsoft.com/office/officeart/2008/layout/LinedList"/>
    <dgm:cxn modelId="{F866D0C1-AB39-4683-97B7-BAFD11CF810C}" type="presParOf" srcId="{67A0BD09-BB1F-49E2-A54C-121F1CEBFAE3}" destId="{3F371584-22F7-4F49-8BC7-291606E13C07}" srcOrd="0" destOrd="0" presId="urn:microsoft.com/office/officeart/2008/layout/LinedList"/>
    <dgm:cxn modelId="{C5B83367-E8DB-40FC-98B0-8CB05AD5079A}" type="presParOf" srcId="{67A0BD09-BB1F-49E2-A54C-121F1CEBFAE3}" destId="{A11E54B7-B285-470A-8692-88108726E58A}" srcOrd="1" destOrd="0" presId="urn:microsoft.com/office/officeart/2008/layout/LinedList"/>
    <dgm:cxn modelId="{7435DF25-3F79-456D-ABE9-A0B2544529FE}" type="presParOf" srcId="{CBB8464D-5299-4D17-94BC-C4BB5C3B8005}" destId="{B4AC416E-63A6-450C-A07B-9C73CFC5003B}" srcOrd="6" destOrd="0" presId="urn:microsoft.com/office/officeart/2008/layout/LinedList"/>
    <dgm:cxn modelId="{E6DB264F-F959-4C28-872E-A7BCF5BA5E45}" type="presParOf" srcId="{CBB8464D-5299-4D17-94BC-C4BB5C3B8005}" destId="{932B07C8-5186-4AF7-B313-4AB8296846B2}" srcOrd="7" destOrd="0" presId="urn:microsoft.com/office/officeart/2008/layout/LinedList"/>
    <dgm:cxn modelId="{EC58612A-1FBC-44B7-AA5B-359A335EE634}" type="presParOf" srcId="{932B07C8-5186-4AF7-B313-4AB8296846B2}" destId="{5AF46C98-328B-4CD7-B447-113452B2A414}" srcOrd="0" destOrd="0" presId="urn:microsoft.com/office/officeart/2008/layout/LinedList"/>
    <dgm:cxn modelId="{F992BE51-333E-4B5D-9F1C-120914D39D6D}" type="presParOf" srcId="{932B07C8-5186-4AF7-B313-4AB8296846B2}" destId="{67DC3F58-C013-455C-AB8F-18CBA0B80A4A}" srcOrd="1" destOrd="0" presId="urn:microsoft.com/office/officeart/2008/layout/LinedList"/>
    <dgm:cxn modelId="{F89E16F5-0D27-4909-9F60-D305F9FFD95B}" type="presParOf" srcId="{CBB8464D-5299-4D17-94BC-C4BB5C3B8005}" destId="{DBB8D2C7-83FF-4F8F-A8DA-63E3765C7EEA}" srcOrd="8" destOrd="0" presId="urn:microsoft.com/office/officeart/2008/layout/LinedList"/>
    <dgm:cxn modelId="{8A67D18D-6750-403D-8243-D477B5544E30}" type="presParOf" srcId="{CBB8464D-5299-4D17-94BC-C4BB5C3B8005}" destId="{C96CCFAE-57A9-4ED1-A133-8DA27FBF6E0A}" srcOrd="9" destOrd="0" presId="urn:microsoft.com/office/officeart/2008/layout/LinedList"/>
    <dgm:cxn modelId="{DD4248F8-0C80-4804-8838-68D2B24F8EFC}" type="presParOf" srcId="{C96CCFAE-57A9-4ED1-A133-8DA27FBF6E0A}" destId="{B8D78E98-D42E-49B4-9F94-9CD5BB4BFE0E}" srcOrd="0" destOrd="0" presId="urn:microsoft.com/office/officeart/2008/layout/LinedList"/>
    <dgm:cxn modelId="{A479EF36-33B7-4E81-B4A4-7ACEC0880765}" type="presParOf" srcId="{C96CCFAE-57A9-4ED1-A133-8DA27FBF6E0A}" destId="{498388F7-231C-454D-B25F-C3CD03B0EAB0}" srcOrd="1" destOrd="0" presId="urn:microsoft.com/office/officeart/2008/layout/LinedList"/>
    <dgm:cxn modelId="{5B307C85-18E8-4006-850C-DCAAED9A3700}" type="presParOf" srcId="{CBB8464D-5299-4D17-94BC-C4BB5C3B8005}" destId="{43ED97B1-C3DB-4F35-A6F4-57763D1CDBD0}" srcOrd="10" destOrd="0" presId="urn:microsoft.com/office/officeart/2008/layout/LinedList"/>
    <dgm:cxn modelId="{23F5162F-7782-4E71-B267-F06E10A7CFB9}" type="presParOf" srcId="{CBB8464D-5299-4D17-94BC-C4BB5C3B8005}" destId="{469435FA-3E7F-4214-97F9-01A2125D7D67}" srcOrd="11" destOrd="0" presId="urn:microsoft.com/office/officeart/2008/layout/LinedList"/>
    <dgm:cxn modelId="{D5AEC1AF-AFD1-4274-B583-0B65498D0481}" type="presParOf" srcId="{469435FA-3E7F-4214-97F9-01A2125D7D67}" destId="{8BECCF71-CCC7-47FE-AC2C-54C75E981762}" srcOrd="0" destOrd="0" presId="urn:microsoft.com/office/officeart/2008/layout/LinedList"/>
    <dgm:cxn modelId="{48B29BAD-2CC5-43EB-BFD9-9F64DB361D85}" type="presParOf" srcId="{469435FA-3E7F-4214-97F9-01A2125D7D67}" destId="{BCEC5822-E8E3-4F61-BE60-7B053C1F3E3D}" srcOrd="1" destOrd="0" presId="urn:microsoft.com/office/officeart/2008/layout/LinedList"/>
    <dgm:cxn modelId="{025060A4-D053-4161-97F1-03F086CA4253}" type="presParOf" srcId="{CBB8464D-5299-4D17-94BC-C4BB5C3B8005}" destId="{34D699EF-351D-4318-8B4F-5B95D8349A3E}" srcOrd="12" destOrd="0" presId="urn:microsoft.com/office/officeart/2008/layout/LinedList"/>
    <dgm:cxn modelId="{4D08A7B3-9ABB-4809-B6C7-2D99EE5BCF6B}" type="presParOf" srcId="{CBB8464D-5299-4D17-94BC-C4BB5C3B8005}" destId="{48C32F13-A321-4267-B227-CE1F49F423BC}" srcOrd="13" destOrd="0" presId="urn:microsoft.com/office/officeart/2008/layout/LinedList"/>
    <dgm:cxn modelId="{1EACD9F2-52C3-41BF-BC0E-2D94E648B628}" type="presParOf" srcId="{48C32F13-A321-4267-B227-CE1F49F423BC}" destId="{945CE423-275C-4C86-B8CE-1AAED34E6CFD}" srcOrd="0" destOrd="0" presId="urn:microsoft.com/office/officeart/2008/layout/LinedList"/>
    <dgm:cxn modelId="{28C8F4D1-EB9E-405A-8F97-0C7395230653}" type="presParOf" srcId="{48C32F13-A321-4267-B227-CE1F49F423BC}" destId="{2EFA672E-2AEA-4B5C-8CF5-E9A58F05825D}" srcOrd="1" destOrd="0" presId="urn:microsoft.com/office/officeart/2008/layout/LinedList"/>
    <dgm:cxn modelId="{579514EF-6CA7-455F-9C44-64FA4B56D324}" type="presParOf" srcId="{CBB8464D-5299-4D17-94BC-C4BB5C3B8005}" destId="{8CC636FC-7134-4FF6-8AA2-AC1C40EAF312}" srcOrd="14" destOrd="0" presId="urn:microsoft.com/office/officeart/2008/layout/LinedList"/>
    <dgm:cxn modelId="{C41922C3-696A-42BC-9402-0597BB5101C0}" type="presParOf" srcId="{CBB8464D-5299-4D17-94BC-C4BB5C3B8005}" destId="{A9C82DA1-FCA5-4920-A654-6C3B86ABC7EC}" srcOrd="15" destOrd="0" presId="urn:microsoft.com/office/officeart/2008/layout/LinedList"/>
    <dgm:cxn modelId="{044998A3-B710-4EDC-97D7-30FA7C312B9A}" type="presParOf" srcId="{A9C82DA1-FCA5-4920-A654-6C3B86ABC7EC}" destId="{986B0302-5456-4F52-924B-3AED5ED17FD0}" srcOrd="0" destOrd="0" presId="urn:microsoft.com/office/officeart/2008/layout/LinedList"/>
    <dgm:cxn modelId="{2952ECA0-61DA-41FA-A5BA-CF9D6EF325DC}" type="presParOf" srcId="{A9C82DA1-FCA5-4920-A654-6C3B86ABC7EC}" destId="{370E353F-C22A-42E1-A9DE-439C4E811E53}" srcOrd="1" destOrd="0" presId="urn:microsoft.com/office/officeart/2008/layout/LinedList"/>
    <dgm:cxn modelId="{C3EA0059-9D44-4C2B-8433-8965F1548DF1}" type="presParOf" srcId="{CBB8464D-5299-4D17-94BC-C4BB5C3B8005}" destId="{2D198903-2CFE-4FC5-B52D-9226E4F8677C}" srcOrd="16" destOrd="0" presId="urn:microsoft.com/office/officeart/2008/layout/LinedList"/>
    <dgm:cxn modelId="{50C27152-34CA-41BE-99EE-985F4128D9E2}" type="presParOf" srcId="{CBB8464D-5299-4D17-94BC-C4BB5C3B8005}" destId="{B9B40726-FE09-4831-9DF6-8D0349718B1F}" srcOrd="17" destOrd="0" presId="urn:microsoft.com/office/officeart/2008/layout/LinedList"/>
    <dgm:cxn modelId="{8F7E430D-70DC-4400-BB67-BF3CAC9DBC8B}" type="presParOf" srcId="{B9B40726-FE09-4831-9DF6-8D0349718B1F}" destId="{4A64FC32-16A0-4BB4-93D6-B07E776C0786}" srcOrd="0" destOrd="0" presId="urn:microsoft.com/office/officeart/2008/layout/LinedList"/>
    <dgm:cxn modelId="{EE1BC1DA-428F-4925-B13A-3E8D9557C5C3}" type="presParOf" srcId="{B9B40726-FE09-4831-9DF6-8D0349718B1F}" destId="{E133B7FC-9414-4A45-9C21-2518198480A8}" srcOrd="1" destOrd="0" presId="urn:microsoft.com/office/officeart/2008/layout/LinedList"/>
    <dgm:cxn modelId="{397E6EAC-4D5D-4139-9CDD-C27D8FB8DE89}" type="presParOf" srcId="{CBB8464D-5299-4D17-94BC-C4BB5C3B8005}" destId="{5C5271DC-A4DF-400A-8C81-379FBC9E8698}" srcOrd="18" destOrd="0" presId="urn:microsoft.com/office/officeart/2008/layout/LinedList"/>
    <dgm:cxn modelId="{E72ED2C2-5CD2-4592-9812-8A4A9702090F}" type="presParOf" srcId="{CBB8464D-5299-4D17-94BC-C4BB5C3B8005}" destId="{9C4E8732-EF62-4CE3-8B34-5DA78D48E6BB}" srcOrd="19" destOrd="0" presId="urn:microsoft.com/office/officeart/2008/layout/LinedList"/>
    <dgm:cxn modelId="{9C662E7B-671D-4D10-82C4-7E9BD5279CAE}" type="presParOf" srcId="{9C4E8732-EF62-4CE3-8B34-5DA78D48E6BB}" destId="{B42789A9-9518-4C89-A869-ADFF3080031D}" srcOrd="0" destOrd="0" presId="urn:microsoft.com/office/officeart/2008/layout/LinedList"/>
    <dgm:cxn modelId="{3E05EBA1-3778-499E-BCFF-0CCA7996ED4A}" type="presParOf" srcId="{9C4E8732-EF62-4CE3-8B34-5DA78D48E6BB}" destId="{373C9665-82CF-4A20-8658-6CEC459238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56F47-3EEC-45FB-97AE-3D26094E92ED}">
      <dsp:nvSpPr>
        <dsp:cNvPr id="0" name=""/>
        <dsp:cNvSpPr/>
      </dsp:nvSpPr>
      <dsp:spPr>
        <a:xfrm>
          <a:off x="962" y="1049875"/>
          <a:ext cx="3754654" cy="2252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 dirty="0"/>
            <a:t>Curta (Daniel 2.20-23)</a:t>
          </a:r>
          <a:endParaRPr lang="en-US" sz="4900" kern="1200" dirty="0"/>
        </a:p>
      </dsp:txBody>
      <dsp:txXfrm>
        <a:off x="962" y="1049875"/>
        <a:ext cx="3754654" cy="2252792"/>
      </dsp:txXfrm>
    </dsp:sp>
    <dsp:sp modelId="{6B297E28-D872-46BE-B23F-C82B25D10D5B}">
      <dsp:nvSpPr>
        <dsp:cNvPr id="0" name=""/>
        <dsp:cNvSpPr/>
      </dsp:nvSpPr>
      <dsp:spPr>
        <a:xfrm>
          <a:off x="4131082" y="1049875"/>
          <a:ext cx="3754654" cy="22527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 dirty="0"/>
            <a:t>Longa (Daniel 9)</a:t>
          </a:r>
          <a:endParaRPr lang="en-US" sz="4900" kern="1200" dirty="0"/>
        </a:p>
      </dsp:txBody>
      <dsp:txXfrm>
        <a:off x="4131082" y="1049875"/>
        <a:ext cx="3754654" cy="2252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1D0E6-A8D2-4BCD-8F5B-61275968F792}">
      <dsp:nvSpPr>
        <dsp:cNvPr id="0" name=""/>
        <dsp:cNvSpPr/>
      </dsp:nvSpPr>
      <dsp:spPr>
        <a:xfrm>
          <a:off x="0" y="105035"/>
          <a:ext cx="3439885" cy="6598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uFillTx/>
            </a:rPr>
            <a:t>Choremos de indignação contra aqueles que deveriam fazer tudo o que podem, mas só fazem para si mesmo. </a:t>
          </a:r>
          <a:endParaRPr lang="en-US" sz="1200" kern="1200" dirty="0"/>
        </a:p>
      </dsp:txBody>
      <dsp:txXfrm>
        <a:off x="32213" y="137248"/>
        <a:ext cx="3375459" cy="595453"/>
      </dsp:txXfrm>
    </dsp:sp>
    <dsp:sp modelId="{706E94F8-D953-4213-AC22-96863441960E}">
      <dsp:nvSpPr>
        <dsp:cNvPr id="0" name=""/>
        <dsp:cNvSpPr/>
      </dsp:nvSpPr>
      <dsp:spPr>
        <a:xfrm>
          <a:off x="0" y="799475"/>
          <a:ext cx="3439885" cy="65987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uFillTx/>
            </a:rPr>
            <a:t>Choremos de indignação contra aqueles que levantam bandeiras, mas seus mastros estão furados.</a:t>
          </a:r>
          <a:endParaRPr lang="pt-BR" sz="1200" kern="1200" dirty="0">
            <a:uFillTx/>
          </a:endParaRPr>
        </a:p>
      </dsp:txBody>
      <dsp:txXfrm>
        <a:off x="32213" y="831688"/>
        <a:ext cx="3375459" cy="595453"/>
      </dsp:txXfrm>
    </dsp:sp>
    <dsp:sp modelId="{5763306C-B6C0-4496-A946-88B92B63620C}">
      <dsp:nvSpPr>
        <dsp:cNvPr id="0" name=""/>
        <dsp:cNvSpPr/>
      </dsp:nvSpPr>
      <dsp:spPr>
        <a:xfrm>
          <a:off x="0" y="1493915"/>
          <a:ext cx="3439885" cy="65987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uFillTx/>
            </a:rPr>
            <a:t>Choremos de indignação contra aqueles que não investem em educação.</a:t>
          </a:r>
          <a:endParaRPr lang="pt-BR" sz="1200" kern="1200" dirty="0">
            <a:uFillTx/>
          </a:endParaRPr>
        </a:p>
      </dsp:txBody>
      <dsp:txXfrm>
        <a:off x="32213" y="1526128"/>
        <a:ext cx="3375459" cy="595453"/>
      </dsp:txXfrm>
    </dsp:sp>
    <dsp:sp modelId="{98BE9DD1-8130-49BD-BB30-014DE3C4A7F9}">
      <dsp:nvSpPr>
        <dsp:cNvPr id="0" name=""/>
        <dsp:cNvSpPr/>
      </dsp:nvSpPr>
      <dsp:spPr>
        <a:xfrm>
          <a:off x="0" y="2188355"/>
          <a:ext cx="3439885" cy="65987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uFillTx/>
            </a:rPr>
            <a:t>Choremos de indignação contra aqueles que não veem os corpos brasileiros estendidos nos corredores das emergências dos hospitais públicos.</a:t>
          </a:r>
          <a:endParaRPr lang="pt-BR" sz="1200" kern="1200" dirty="0">
            <a:uFillTx/>
          </a:endParaRPr>
        </a:p>
      </dsp:txBody>
      <dsp:txXfrm>
        <a:off x="32213" y="2220568"/>
        <a:ext cx="3375459" cy="595453"/>
      </dsp:txXfrm>
    </dsp:sp>
    <dsp:sp modelId="{5139E043-2632-4830-ACB1-15856F2292E5}">
      <dsp:nvSpPr>
        <dsp:cNvPr id="0" name=""/>
        <dsp:cNvSpPr/>
      </dsp:nvSpPr>
      <dsp:spPr>
        <a:xfrm>
          <a:off x="0" y="2882795"/>
          <a:ext cx="3439885" cy="6598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Choremos de indignação contra aqueles que cortam aos jovens o direito de sonhar por lhes faltarem oportunidades.</a:t>
          </a:r>
        </a:p>
      </dsp:txBody>
      <dsp:txXfrm>
        <a:off x="32213" y="2915008"/>
        <a:ext cx="3375459" cy="595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97F6C-8D06-4DA9-B1BC-F63AEAF9B2C6}">
      <dsp:nvSpPr>
        <dsp:cNvPr id="0" name=""/>
        <dsp:cNvSpPr/>
      </dsp:nvSpPr>
      <dsp:spPr>
        <a:xfrm>
          <a:off x="0" y="623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0CC3B-4265-43BF-B2F2-BF0101BFCDDC}">
      <dsp:nvSpPr>
        <dsp:cNvPr id="0" name=""/>
        <dsp:cNvSpPr/>
      </dsp:nvSpPr>
      <dsp:spPr>
        <a:xfrm>
          <a:off x="0" y="623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uFillTx/>
            </a:rPr>
            <a:t>1. Viverei segundo princípios.</a:t>
          </a:r>
          <a:endParaRPr lang="en-US" sz="1400" kern="1200" dirty="0"/>
        </a:p>
      </dsp:txBody>
      <dsp:txXfrm>
        <a:off x="0" y="623"/>
        <a:ext cx="4869656" cy="510415"/>
      </dsp:txXfrm>
    </dsp:sp>
    <dsp:sp modelId="{E8B757FE-1953-4902-B929-D3E7153B8E7A}">
      <dsp:nvSpPr>
        <dsp:cNvPr id="0" name=""/>
        <dsp:cNvSpPr/>
      </dsp:nvSpPr>
      <dsp:spPr>
        <a:xfrm>
          <a:off x="0" y="511038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0DD6E-ABA2-42DD-BD05-2CFDCE3F0F9B}">
      <dsp:nvSpPr>
        <dsp:cNvPr id="0" name=""/>
        <dsp:cNvSpPr/>
      </dsp:nvSpPr>
      <dsp:spPr>
        <a:xfrm>
          <a:off x="0" y="511038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uFillTx/>
            </a:rPr>
            <a:t>2. Lutarei para preservar meus direitos e meus deveres.</a:t>
          </a:r>
          <a:endParaRPr lang="pt-BR" sz="1400" kern="1200" dirty="0">
            <a:uFillTx/>
          </a:endParaRPr>
        </a:p>
      </dsp:txBody>
      <dsp:txXfrm>
        <a:off x="0" y="511038"/>
        <a:ext cx="4869656" cy="510415"/>
      </dsp:txXfrm>
    </dsp:sp>
    <dsp:sp modelId="{A35D57E1-8677-4EAA-9A7A-97C74B4F6267}">
      <dsp:nvSpPr>
        <dsp:cNvPr id="0" name=""/>
        <dsp:cNvSpPr/>
      </dsp:nvSpPr>
      <dsp:spPr>
        <a:xfrm>
          <a:off x="0" y="1021453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71584-22F7-4F49-8BC7-291606E13C07}">
      <dsp:nvSpPr>
        <dsp:cNvPr id="0" name=""/>
        <dsp:cNvSpPr/>
      </dsp:nvSpPr>
      <dsp:spPr>
        <a:xfrm>
          <a:off x="0" y="1021453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uFillTx/>
            </a:rPr>
            <a:t>3. Serei duro com o meu voto.</a:t>
          </a:r>
          <a:endParaRPr lang="pt-BR" sz="1400" kern="1200" dirty="0">
            <a:uFillTx/>
          </a:endParaRPr>
        </a:p>
      </dsp:txBody>
      <dsp:txXfrm>
        <a:off x="0" y="1021453"/>
        <a:ext cx="4869656" cy="510415"/>
      </dsp:txXfrm>
    </dsp:sp>
    <dsp:sp modelId="{B4AC416E-63A6-450C-A07B-9C73CFC5003B}">
      <dsp:nvSpPr>
        <dsp:cNvPr id="0" name=""/>
        <dsp:cNvSpPr/>
      </dsp:nvSpPr>
      <dsp:spPr>
        <a:xfrm>
          <a:off x="0" y="1531869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46C98-328B-4CD7-B447-113452B2A414}">
      <dsp:nvSpPr>
        <dsp:cNvPr id="0" name=""/>
        <dsp:cNvSpPr/>
      </dsp:nvSpPr>
      <dsp:spPr>
        <a:xfrm>
          <a:off x="0" y="1531869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uFillTx/>
            </a:rPr>
            <a:t>4. Participarei de grupos cujos objetivos sejam a promoção do bem comum.</a:t>
          </a:r>
          <a:endParaRPr lang="pt-BR" sz="1400" kern="1200" dirty="0">
            <a:uFillTx/>
          </a:endParaRPr>
        </a:p>
      </dsp:txBody>
      <dsp:txXfrm>
        <a:off x="0" y="1531869"/>
        <a:ext cx="4869656" cy="510415"/>
      </dsp:txXfrm>
    </dsp:sp>
    <dsp:sp modelId="{DBB8D2C7-83FF-4F8F-A8DA-63E3765C7EEA}">
      <dsp:nvSpPr>
        <dsp:cNvPr id="0" name=""/>
        <dsp:cNvSpPr/>
      </dsp:nvSpPr>
      <dsp:spPr>
        <a:xfrm>
          <a:off x="0" y="2042284"/>
          <a:ext cx="486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78E98-D42E-49B4-9F94-9CD5BB4BFE0E}">
      <dsp:nvSpPr>
        <dsp:cNvPr id="0" name=""/>
        <dsp:cNvSpPr/>
      </dsp:nvSpPr>
      <dsp:spPr>
        <a:xfrm>
          <a:off x="0" y="2042284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uFillTx/>
            </a:rPr>
            <a:t>5. Orarei pelas autoridades.</a:t>
          </a:r>
          <a:endParaRPr lang="pt-BR" sz="1400" kern="1200" dirty="0">
            <a:uFillTx/>
          </a:endParaRPr>
        </a:p>
      </dsp:txBody>
      <dsp:txXfrm>
        <a:off x="0" y="2042284"/>
        <a:ext cx="4869656" cy="510415"/>
      </dsp:txXfrm>
    </dsp:sp>
    <dsp:sp modelId="{43ED97B1-C3DB-4F35-A6F4-57763D1CDBD0}">
      <dsp:nvSpPr>
        <dsp:cNvPr id="0" name=""/>
        <dsp:cNvSpPr/>
      </dsp:nvSpPr>
      <dsp:spPr>
        <a:xfrm>
          <a:off x="0" y="255270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CCF71-CCC7-47FE-AC2C-54C75E981762}">
      <dsp:nvSpPr>
        <dsp:cNvPr id="0" name=""/>
        <dsp:cNvSpPr/>
      </dsp:nvSpPr>
      <dsp:spPr>
        <a:xfrm>
          <a:off x="0" y="2552700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uFillTx/>
            </a:rPr>
            <a:t>6. Não (me) corromperei.</a:t>
          </a:r>
          <a:endParaRPr lang="pt-BR" sz="1400" kern="1200" dirty="0">
            <a:uFillTx/>
          </a:endParaRPr>
        </a:p>
      </dsp:txBody>
      <dsp:txXfrm>
        <a:off x="0" y="2552700"/>
        <a:ext cx="4869656" cy="510415"/>
      </dsp:txXfrm>
    </dsp:sp>
    <dsp:sp modelId="{34D699EF-351D-4318-8B4F-5B95D8349A3E}">
      <dsp:nvSpPr>
        <dsp:cNvPr id="0" name=""/>
        <dsp:cNvSpPr/>
      </dsp:nvSpPr>
      <dsp:spPr>
        <a:xfrm>
          <a:off x="0" y="3063115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CE423-275C-4C86-B8CE-1AAED34E6CFD}">
      <dsp:nvSpPr>
        <dsp:cNvPr id="0" name=""/>
        <dsp:cNvSpPr/>
      </dsp:nvSpPr>
      <dsp:spPr>
        <a:xfrm>
          <a:off x="0" y="3063115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uFillTx/>
            </a:rPr>
            <a:t>7. Respeitarei os sinais de trânsito.</a:t>
          </a:r>
          <a:endParaRPr lang="pt-BR" sz="1400" kern="1200" dirty="0">
            <a:uFillTx/>
          </a:endParaRPr>
        </a:p>
      </dsp:txBody>
      <dsp:txXfrm>
        <a:off x="0" y="3063115"/>
        <a:ext cx="4869656" cy="510415"/>
      </dsp:txXfrm>
    </dsp:sp>
    <dsp:sp modelId="{8CC636FC-7134-4FF6-8AA2-AC1C40EAF312}">
      <dsp:nvSpPr>
        <dsp:cNvPr id="0" name=""/>
        <dsp:cNvSpPr/>
      </dsp:nvSpPr>
      <dsp:spPr>
        <a:xfrm>
          <a:off x="0" y="3573530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B0302-5456-4F52-924B-3AED5ED17FD0}">
      <dsp:nvSpPr>
        <dsp:cNvPr id="0" name=""/>
        <dsp:cNvSpPr/>
      </dsp:nvSpPr>
      <dsp:spPr>
        <a:xfrm>
          <a:off x="0" y="3573530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uFillTx/>
            </a:rPr>
            <a:t>8. Serei cortês no meu trato com os outros.</a:t>
          </a:r>
          <a:endParaRPr lang="pt-BR" sz="1400" kern="1200" dirty="0">
            <a:uFillTx/>
          </a:endParaRPr>
        </a:p>
      </dsp:txBody>
      <dsp:txXfrm>
        <a:off x="0" y="3573530"/>
        <a:ext cx="4869656" cy="510415"/>
      </dsp:txXfrm>
    </dsp:sp>
    <dsp:sp modelId="{2D198903-2CFE-4FC5-B52D-9226E4F8677C}">
      <dsp:nvSpPr>
        <dsp:cNvPr id="0" name=""/>
        <dsp:cNvSpPr/>
      </dsp:nvSpPr>
      <dsp:spPr>
        <a:xfrm>
          <a:off x="0" y="4083946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4FC32-16A0-4BB4-93D6-B07E776C0786}">
      <dsp:nvSpPr>
        <dsp:cNvPr id="0" name=""/>
        <dsp:cNvSpPr/>
      </dsp:nvSpPr>
      <dsp:spPr>
        <a:xfrm>
          <a:off x="0" y="4083946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uFillTx/>
            </a:rPr>
            <a:t>9.  Preservarei o meio ambiente. </a:t>
          </a:r>
          <a:endParaRPr lang="pt-BR" sz="1400" kern="1200" dirty="0">
            <a:uFillTx/>
          </a:endParaRPr>
        </a:p>
      </dsp:txBody>
      <dsp:txXfrm>
        <a:off x="0" y="4083946"/>
        <a:ext cx="4869656" cy="510415"/>
      </dsp:txXfrm>
    </dsp:sp>
    <dsp:sp modelId="{5C5271DC-A4DF-400A-8C81-379FBC9E8698}">
      <dsp:nvSpPr>
        <dsp:cNvPr id="0" name=""/>
        <dsp:cNvSpPr/>
      </dsp:nvSpPr>
      <dsp:spPr>
        <a:xfrm>
          <a:off x="0" y="4594361"/>
          <a:ext cx="486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789A9-9518-4C89-A869-ADFF3080031D}">
      <dsp:nvSpPr>
        <dsp:cNvPr id="0" name=""/>
        <dsp:cNvSpPr/>
      </dsp:nvSpPr>
      <dsp:spPr>
        <a:xfrm>
          <a:off x="0" y="4594361"/>
          <a:ext cx="4869656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10. Darei o devido valor ao Brasil.</a:t>
          </a:r>
          <a:endParaRPr lang="pt-BR" sz="1400" kern="1200" dirty="0">
            <a:uFillTx/>
          </a:endParaRPr>
        </a:p>
      </dsp:txBody>
      <dsp:txXfrm>
        <a:off x="0" y="4594361"/>
        <a:ext cx="4869656" cy="510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90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80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11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66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3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32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45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6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9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3CD9-84F0-41AF-8002-07CC218503D7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81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3CD9-84F0-41AF-8002-07CC218503D7}" type="datetimeFigureOut">
              <a:rPr lang="pt-BR" smtClean="0"/>
              <a:t>21/08/2020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C540-6B06-49D6-B1EF-CCDF630387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17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B0DD7918-246A-4F7C-94BB-4B60431DC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D3FA9F35-BE54-45B8-9DD1-E0D6F6ADD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30EE1C60-5DE5-428C-A9A5-461632815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FCDFC8C6-C909-4FD1-B8DD-2FB00A14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E2F775E-AC71-4E1A-8BF3-8A9CDF04908D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8877D0-A338-4BD1-A070-D657843FD060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B8C2BF80-80A4-4DFA-B1E6-7CF7EFB7D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56ACB07B-5F01-431C-BD52-7879E9F6C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AEA3779F-E3D8-4362-A1B4-D21EAB5FCD00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96629FB3-28D0-4EA0-A29A-EFB6E95462DE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095D762B-841D-4AFA-8099-082718A0F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2" y="1058644"/>
            <a:ext cx="3459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DANIEL ORAVA COM A ALMA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81ED8D-0CE0-4B23-B332-AB6AAABC52C9}"/>
              </a:ext>
            </a:extLst>
          </p:cNvPr>
          <p:cNvSpPr txBox="1"/>
          <p:nvPr/>
        </p:nvSpPr>
        <p:spPr>
          <a:xfrm>
            <a:off x="1919287" y="3123317"/>
            <a:ext cx="53054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</a:t>
            </a:r>
            <a:r>
              <a:rPr lang="pt-BR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biblico</a:t>
            </a: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Daniel 9</a:t>
            </a:r>
          </a:p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áureo: Daniel 2.23</a:t>
            </a:r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397219D4-25B2-4730-878E-F4C92F7C4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Uma imagem contendo guarda-chuva, camisa&#10;&#10;Descrição gerada automaticamente">
            <a:extLst>
              <a:ext uri="{FF2B5EF4-FFF2-40B4-BE49-F238E27FC236}">
                <a16:creationId xmlns:a16="http://schemas.microsoft.com/office/drawing/2014/main" id="{589763F0-7717-4A56-ACDA-B44A33DFA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536" y="0"/>
            <a:ext cx="4858522" cy="28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Duas orações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FABBD8A-D495-4EC8-83AD-97BD5E276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73109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75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to be a man of prayer - LIFE 97.3 LIFE 97.3">
            <a:extLst>
              <a:ext uri="{FF2B5EF4-FFF2-40B4-BE49-F238E27FC236}">
                <a16:creationId xmlns:a16="http://schemas.microsoft.com/office/drawing/2014/main" id="{4563E6AA-A11D-4F23-93CF-AD5EE2B65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r="17853" b="1"/>
          <a:stretch/>
        </p:blipFill>
        <p:spPr bwMode="auto">
          <a:xfrm>
            <a:off x="3088140" y="10"/>
            <a:ext cx="605586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504" y="365125"/>
            <a:ext cx="3949616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/>
              <a:t>O TOQUE: Daniel 9.4-19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504" y="2022601"/>
            <a:ext cx="2956124" cy="4154361"/>
          </a:xfrm>
        </p:spPr>
        <p:txBody>
          <a:bodyPr>
            <a:normAutofit/>
          </a:bodyPr>
          <a:lstStyle/>
          <a:p>
            <a:r>
              <a:rPr lang="pt-BR" sz="1700"/>
              <a:t>Daniel era um homem de oração</a:t>
            </a:r>
          </a:p>
          <a:p>
            <a:r>
              <a:rPr lang="pt-BR" sz="1700"/>
              <a:t>o sentido das coisas que nos ocorrem.</a:t>
            </a:r>
          </a:p>
          <a:p>
            <a:r>
              <a:rPr lang="pt-BR" sz="1700"/>
              <a:t>a maioria de nossos problemas decorre de nossos próprios erros</a:t>
            </a:r>
          </a:p>
          <a:p>
            <a:r>
              <a:rPr lang="pt-BR" sz="1700"/>
              <a:t>Nossos problemas podem decorrer dos erros dos outros</a:t>
            </a:r>
          </a:p>
          <a:p>
            <a:r>
              <a:rPr lang="pt-BR" sz="1700"/>
              <a:t>Nossos problemas podem decorrer de causas naturais, como a doença e a morte</a:t>
            </a:r>
          </a:p>
        </p:txBody>
      </p:sp>
    </p:spTree>
    <p:extLst>
      <p:ext uri="{BB962C8B-B14F-4D97-AF65-F5344CB8AC3E}">
        <p14:creationId xmlns:p14="http://schemas.microsoft.com/office/powerpoint/2010/main" val="4171300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pt-BR" sz="3300">
                <a:solidFill>
                  <a:schemeClr val="bg1"/>
                </a:solidFill>
              </a:rPr>
              <a:t>Precisamos chorar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ow Often Do We Need To Cry To Be Healthy? - Curiosify">
            <a:extLst>
              <a:ext uri="{FF2B5EF4-FFF2-40B4-BE49-F238E27FC236}">
                <a16:creationId xmlns:a16="http://schemas.microsoft.com/office/drawing/2014/main" id="{8D20208C-A39D-4BC0-B6DE-4A1F77DD1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8" r="25816" b="-1"/>
          <a:stretch/>
        </p:blipFill>
        <p:spPr bwMode="auto">
          <a:xfrm>
            <a:off x="4894089" y="10"/>
            <a:ext cx="42499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D29D8F6-18A0-4372-B2F7-401078F44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830752"/>
              </p:ext>
            </p:extLst>
          </p:nvPr>
        </p:nvGraphicFramePr>
        <p:xfrm>
          <a:off x="673326" y="1909192"/>
          <a:ext cx="3439885" cy="364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60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t-BR" sz="3100"/>
              <a:t>Precisamos nos arrepender</a:t>
            </a:r>
          </a:p>
        </p:txBody>
      </p:sp>
      <p:pic>
        <p:nvPicPr>
          <p:cNvPr id="3074" name="Picture 2" descr="Do we need to Repent? | SoftGospel | Articles">
            <a:extLst>
              <a:ext uri="{FF2B5EF4-FFF2-40B4-BE49-F238E27FC236}">
                <a16:creationId xmlns:a16="http://schemas.microsoft.com/office/drawing/2014/main" id="{8254E636-A509-4EDC-B25E-1DE951225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0" b="3015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pt-PT" sz="1600"/>
              <a:t>Precisamos nos envergonhar da nação que somos.</a:t>
            </a:r>
            <a:endParaRPr lang="pt-BR" sz="1600"/>
          </a:p>
          <a:p>
            <a:r>
              <a:rPr lang="pt-PT" sz="1600"/>
              <a:t>Precisamos nos envergonhar de como votamos.</a:t>
            </a:r>
            <a:endParaRPr lang="pt-BR" sz="1600"/>
          </a:p>
          <a:p>
            <a:r>
              <a:rPr lang="pt-PT" sz="1600"/>
              <a:t>Precisamos nos envergonhar dos deveres que não cumprimos.</a:t>
            </a:r>
            <a:endParaRPr lang="pt-BR" sz="1600"/>
          </a:p>
          <a:p>
            <a:r>
              <a:rPr lang="pt-PT" sz="1600"/>
              <a:t>Precisamos nos envergonhar do desvio que tentamos cometer.</a:t>
            </a:r>
            <a:endParaRPr lang="pt-BR" sz="1600"/>
          </a:p>
          <a:p>
            <a:r>
              <a:rPr lang="pt-PT" sz="1600"/>
              <a:t>Precisamos nos envergonhar de nosso presente. </a:t>
            </a:r>
          </a:p>
          <a:p>
            <a:r>
              <a:rPr lang="pt-PT" sz="1600"/>
              <a:t>Precisamos nos envergonhar de nosso passado.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190252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DECÁLOGO CÍVICO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16BF4F6-6F03-4DD6-87CA-DD6159117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243746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59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6 Reasons I'm Gratiful My Dad Made Get a Job Every Summer ...">
            <a:extLst>
              <a:ext uri="{FF2B5EF4-FFF2-40B4-BE49-F238E27FC236}">
                <a16:creationId xmlns:a16="http://schemas.microsoft.com/office/drawing/2014/main" id="{07E3B364-4758-49C5-8475-B0BE61171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4" r="1" b="1"/>
          <a:stretch/>
        </p:blipFill>
        <p:spPr bwMode="auto">
          <a:xfrm>
            <a:off x="20" y="10"/>
            <a:ext cx="9171076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2"/>
                </a:solidFill>
              </a:rPr>
              <a:t>Depois da revelação divina, Daniel agradeceu. Fazemos nós o mesmo?</a:t>
            </a:r>
          </a:p>
        </p:txBody>
      </p:sp>
    </p:spTree>
    <p:extLst>
      <p:ext uri="{BB962C8B-B14F-4D97-AF65-F5344CB8AC3E}">
        <p14:creationId xmlns:p14="http://schemas.microsoft.com/office/powerpoint/2010/main" val="2259684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Apresentação na tela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Apresentação do PowerPoint</vt:lpstr>
      <vt:lpstr>Apresentação do PowerPoint</vt:lpstr>
      <vt:lpstr>Duas orações</vt:lpstr>
      <vt:lpstr>O TOQUE: Daniel 9.4-19</vt:lpstr>
      <vt:lpstr>Precisamos chorar</vt:lpstr>
      <vt:lpstr>Precisamos nos arrepender</vt:lpstr>
      <vt:lpstr>DECÁLOGO CÍVICO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2020-08-21T14:10:38Z</dcterms:created>
  <dcterms:modified xsi:type="dcterms:W3CDTF">2020-08-21T14:10:50Z</dcterms:modified>
</cp:coreProperties>
</file>