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DFE86-AD07-4266-BD1B-1C7AA5DF75AB}" v="7" dt="2020-11-22T12:59:50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CF028EDC-76A1-4D8C-A36B-FEC16A6A5FD5}"/>
    <pc:docChg chg="undo custSel mod modSld">
      <pc:chgData name="Valtair Miranda" userId="3ef78b2d3ce68fef" providerId="LiveId" clId="{CF028EDC-76A1-4D8C-A36B-FEC16A6A5FD5}" dt="2020-09-20T15:52:30.588" v="163" actId="403"/>
      <pc:docMkLst>
        <pc:docMk/>
      </pc:docMkLst>
      <pc:sldChg chg="addSp delSp modSp mod setBg setClrOvrMap delDesignElem chgLayout">
        <pc:chgData name="Valtair Miranda" userId="3ef78b2d3ce68fef" providerId="LiveId" clId="{CF028EDC-76A1-4D8C-A36B-FEC16A6A5FD5}" dt="2020-09-20T15:46:32.068" v="144" actId="6549"/>
        <pc:sldMkLst>
          <pc:docMk/>
          <pc:sldMk cId="2099616413" sldId="257"/>
        </pc:sldMkLst>
        <pc:spChg chg="add mod ord">
          <ac:chgData name="Valtair Miranda" userId="3ef78b2d3ce68fef" providerId="LiveId" clId="{CF028EDC-76A1-4D8C-A36B-FEC16A6A5FD5}" dt="2020-09-20T15:46:16.635" v="130" actId="26606"/>
          <ac:spMkLst>
            <pc:docMk/>
            <pc:sldMk cId="2099616413" sldId="257"/>
            <ac:spMk id="2" creationId="{FD8597FD-BCB3-42CE-9678-E91E689551C3}"/>
          </ac:spMkLst>
        </pc:spChg>
        <pc:spChg chg="mod ord">
          <ac:chgData name="Valtair Miranda" userId="3ef78b2d3ce68fef" providerId="LiveId" clId="{CF028EDC-76A1-4D8C-A36B-FEC16A6A5FD5}" dt="2020-09-20T15:46:32.068" v="144" actId="6549"/>
          <ac:spMkLst>
            <pc:docMk/>
            <pc:sldMk cId="2099616413" sldId="257"/>
            <ac:spMk id="3" creationId="{00000000-0000-0000-0000-000000000000}"/>
          </ac:spMkLst>
        </pc:spChg>
        <pc:spChg chg="add">
          <ac:chgData name="Valtair Miranda" userId="3ef78b2d3ce68fef" providerId="LiveId" clId="{CF028EDC-76A1-4D8C-A36B-FEC16A6A5FD5}" dt="2020-09-20T15:46:16.635" v="130" actId="26606"/>
          <ac:spMkLst>
            <pc:docMk/>
            <pc:sldMk cId="2099616413" sldId="257"/>
            <ac:spMk id="71" creationId="{4038CB10-1F5C-4D54-9DF7-12586DE5B007}"/>
          </ac:spMkLst>
        </pc:spChg>
        <pc:spChg chg="add">
          <ac:chgData name="Valtair Miranda" userId="3ef78b2d3ce68fef" providerId="LiveId" clId="{CF028EDC-76A1-4D8C-A36B-FEC16A6A5FD5}" dt="2020-09-20T15:46:16.635" v="130" actId="26606"/>
          <ac:spMkLst>
            <pc:docMk/>
            <pc:sldMk cId="2099616413" sldId="257"/>
            <ac:spMk id="73" creationId="{73ED6512-6858-4552-B699-9A97FE9A4EA2}"/>
          </ac:spMkLst>
        </pc:spChg>
        <pc:spChg chg="del">
          <ac:chgData name="Valtair Miranda" userId="3ef78b2d3ce68fef" providerId="LiveId" clId="{CF028EDC-76A1-4D8C-A36B-FEC16A6A5FD5}" dt="2020-09-20T15:44:54.383" v="105" actId="26606"/>
          <ac:spMkLst>
            <pc:docMk/>
            <pc:sldMk cId="2099616413" sldId="257"/>
            <ac:spMk id="75" creationId="{9B76D444-2756-434F-AE61-96D69830C13E}"/>
          </ac:spMkLst>
        </pc:spChg>
        <pc:spChg chg="del">
          <ac:chgData name="Valtair Miranda" userId="3ef78b2d3ce68fef" providerId="LiveId" clId="{CF028EDC-76A1-4D8C-A36B-FEC16A6A5FD5}" dt="2020-09-20T15:44:54.383" v="105" actId="26606"/>
          <ac:spMkLst>
            <pc:docMk/>
            <pc:sldMk cId="2099616413" sldId="257"/>
            <ac:spMk id="77" creationId="{A27B6159-7734-4564-9E0F-C4BC43C36E52}"/>
          </ac:spMkLst>
        </pc:spChg>
        <pc:spChg chg="add del">
          <ac:chgData name="Valtair Miranda" userId="3ef78b2d3ce68fef" providerId="LiveId" clId="{CF028EDC-76A1-4D8C-A36B-FEC16A6A5FD5}" dt="2020-09-20T15:45:04.616" v="106" actId="700"/>
          <ac:spMkLst>
            <pc:docMk/>
            <pc:sldMk cId="2099616413" sldId="257"/>
            <ac:spMk id="84" creationId="{3B854194-185D-494D-905C-7C7CB2E30F6E}"/>
          </ac:spMkLst>
        </pc:spChg>
        <pc:spChg chg="add del">
          <ac:chgData name="Valtair Miranda" userId="3ef78b2d3ce68fef" providerId="LiveId" clId="{CF028EDC-76A1-4D8C-A36B-FEC16A6A5FD5}" dt="2020-09-20T15:45:04.616" v="106" actId="700"/>
          <ac:spMkLst>
            <pc:docMk/>
            <pc:sldMk cId="2099616413" sldId="257"/>
            <ac:spMk id="86" creationId="{B4F5FA0D-0104-4987-8241-EFF7C85B88DE}"/>
          </ac:spMkLst>
        </pc:spChg>
        <pc:picChg chg="add del">
          <ac:chgData name="Valtair Miranda" userId="3ef78b2d3ce68fef" providerId="LiveId" clId="{CF028EDC-76A1-4D8C-A36B-FEC16A6A5FD5}" dt="2020-09-20T15:45:04.616" v="106" actId="700"/>
          <ac:picMkLst>
            <pc:docMk/>
            <pc:sldMk cId="2099616413" sldId="257"/>
            <ac:picMk id="88" creationId="{2897127E-6CEF-446C-BE87-93B7C46E49D1}"/>
          </ac:picMkLst>
        </pc:picChg>
        <pc:picChg chg="add mod">
          <ac:chgData name="Valtair Miranda" userId="3ef78b2d3ce68fef" providerId="LiveId" clId="{CF028EDC-76A1-4D8C-A36B-FEC16A6A5FD5}" dt="2020-09-20T15:46:16.635" v="130" actId="26606"/>
          <ac:picMkLst>
            <pc:docMk/>
            <pc:sldMk cId="2099616413" sldId="257"/>
            <ac:picMk id="1026" creationId="{D4B86087-8C84-4149-895F-52E6CB55B2B1}"/>
          </ac:picMkLst>
        </pc:picChg>
        <pc:picChg chg="del">
          <ac:chgData name="Valtair Miranda" userId="3ef78b2d3ce68fef" providerId="LiveId" clId="{CF028EDC-76A1-4D8C-A36B-FEC16A6A5FD5}" dt="2020-09-20T15:44:45.985" v="104" actId="478"/>
          <ac:picMkLst>
            <pc:docMk/>
            <pc:sldMk cId="2099616413" sldId="257"/>
            <ac:picMk id="1030" creationId="{94761612-BDBA-48B2-8571-BEF1B9F2B122}"/>
          </ac:picMkLst>
        </pc:picChg>
        <pc:cxnChg chg="del">
          <ac:chgData name="Valtair Miranda" userId="3ef78b2d3ce68fef" providerId="LiveId" clId="{CF028EDC-76A1-4D8C-A36B-FEC16A6A5FD5}" dt="2020-09-20T15:44:54.383" v="105" actId="26606"/>
          <ac:cxnSpMkLst>
            <pc:docMk/>
            <pc:sldMk cId="2099616413" sldId="257"/>
            <ac:cxnSpMk id="79" creationId="{E2FFB46B-05BC-4950-B18A-9593FDAE6ED7}"/>
          </ac:cxnSpMkLst>
        </pc:cxnChg>
      </pc:sldChg>
      <pc:sldChg chg="addSp delSp modSp mod setBg setClrOvrMap">
        <pc:chgData name="Valtair Miranda" userId="3ef78b2d3ce68fef" providerId="LiveId" clId="{CF028EDC-76A1-4D8C-A36B-FEC16A6A5FD5}" dt="2020-09-20T15:47:08.988" v="146" actId="26606"/>
        <pc:sldMkLst>
          <pc:docMk/>
          <pc:sldMk cId="2921215585" sldId="258"/>
        </pc:sldMkLst>
        <pc:spChg chg="mod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8" creationId="{87A57295-2710-4920-B99A-4D1FA03A62BD}"/>
          </ac:spMkLst>
        </pc:spChg>
        <pc:spChg chg="del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10" creationId="{78067929-4D33-4306-9E2F-67C49CDDB5DE}"/>
          </ac:spMkLst>
        </pc:spChg>
        <pc:spChg chg="add">
          <ac:chgData name="Valtair Miranda" userId="3ef78b2d3ce68fef" providerId="LiveId" clId="{CF028EDC-76A1-4D8C-A36B-FEC16A6A5FD5}" dt="2020-09-20T15:47:08.988" v="146" actId="26606"/>
          <ac:spMkLst>
            <pc:docMk/>
            <pc:sldMk cId="2921215585" sldId="258"/>
            <ac:spMk id="71" creationId="{E8A8EAB8-D2FF-444D-B34B-7D32F106AD0E}"/>
          </ac:spMkLst>
        </pc:spChg>
        <pc:picChg chg="add mod">
          <ac:chgData name="Valtair Miranda" userId="3ef78b2d3ce68fef" providerId="LiveId" clId="{CF028EDC-76A1-4D8C-A36B-FEC16A6A5FD5}" dt="2020-09-20T15:47:08.988" v="146" actId="26606"/>
          <ac:picMkLst>
            <pc:docMk/>
            <pc:sldMk cId="2921215585" sldId="258"/>
            <ac:picMk id="2050" creationId="{D429C1DF-E3DD-4EEE-A222-43379FB634EB}"/>
          </ac:picMkLst>
        </pc:picChg>
        <pc:cxnChg chg="del">
          <ac:chgData name="Valtair Miranda" userId="3ef78b2d3ce68fef" providerId="LiveId" clId="{CF028EDC-76A1-4D8C-A36B-FEC16A6A5FD5}" dt="2020-09-20T15:47:08.988" v="146" actId="26606"/>
          <ac:cxnSpMkLst>
            <pc:docMk/>
            <pc:sldMk cId="2921215585" sldId="258"/>
            <ac:cxnSpMk id="12" creationId="{2D72A2C9-F3CA-4216-8BAD-FA4C970C3C4E}"/>
          </ac:cxnSpMkLst>
        </pc:cxnChg>
        <pc:cxnChg chg="add">
          <ac:chgData name="Valtair Miranda" userId="3ef78b2d3ce68fef" providerId="LiveId" clId="{CF028EDC-76A1-4D8C-A36B-FEC16A6A5FD5}" dt="2020-09-20T15:47:08.988" v="146" actId="26606"/>
          <ac:cxnSpMkLst>
            <pc:docMk/>
            <pc:sldMk cId="2921215585" sldId="258"/>
            <ac:cxnSpMk id="73" creationId="{EEA38897-7BA3-4408-8083-3235339C4A60}"/>
          </ac:cxnSpMkLst>
        </pc:cxnChg>
        <pc:cxnChg chg="add">
          <ac:chgData name="Valtair Miranda" userId="3ef78b2d3ce68fef" providerId="LiveId" clId="{CF028EDC-76A1-4D8C-A36B-FEC16A6A5FD5}" dt="2020-09-20T15:47:08.988" v="146" actId="26606"/>
          <ac:cxnSpMkLst>
            <pc:docMk/>
            <pc:sldMk cId="2921215585" sldId="258"/>
            <ac:cxnSpMk id="75" creationId="{F11AD06B-AB20-4097-8606-5DA00DBACE88}"/>
          </ac:cxnSpMkLst>
        </pc:cxnChg>
      </pc:sldChg>
      <pc:sldChg chg="addSp delSp modSp mod setBg setClrOvrMap">
        <pc:chgData name="Valtair Miranda" userId="3ef78b2d3ce68fef" providerId="LiveId" clId="{CF028EDC-76A1-4D8C-A36B-FEC16A6A5FD5}" dt="2020-09-20T15:48:04.535" v="149" actId="26606"/>
        <pc:sldMkLst>
          <pc:docMk/>
          <pc:sldMk cId="32341852" sldId="259"/>
        </pc:sldMkLst>
        <pc:spChg chg="mo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71" creationId="{9B76D444-2756-434F-AE61-96D69830C13E}"/>
          </ac:spMkLst>
        </pc:spChg>
        <pc:spChg chg="del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73" creationId="{A27B6159-7734-4564-9E0F-C4BC43C36E52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35" creationId="{A81E7530-396C-45F0-92F4-A885648D1631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37" creationId="{7316481C-0A49-4796-812B-0D64F063B720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39" creationId="{A5271697-90F1-4A23-8EF2-0179F2EAFACB}"/>
          </ac:spMkLst>
        </pc:spChg>
        <pc:spChg chg="add">
          <ac:chgData name="Valtair Miranda" userId="3ef78b2d3ce68fef" providerId="LiveId" clId="{CF028EDC-76A1-4D8C-A36B-FEC16A6A5FD5}" dt="2020-09-20T15:48:04.535" v="149" actId="26606"/>
          <ac:spMkLst>
            <pc:docMk/>
            <pc:sldMk cId="32341852" sldId="259"/>
            <ac:spMk id="163" creationId="{D9F5512A-48E1-4C07-B75E-3CCC517B6804}"/>
          </ac:spMkLst>
        </pc:spChg>
        <pc:grpChg chg="add">
          <ac:chgData name="Valtair Miranda" userId="3ef78b2d3ce68fef" providerId="LiveId" clId="{CF028EDC-76A1-4D8C-A36B-FEC16A6A5FD5}" dt="2020-09-20T15:48:04.535" v="149" actId="26606"/>
          <ac:grpSpMkLst>
            <pc:docMk/>
            <pc:sldMk cId="32341852" sldId="259"/>
            <ac:grpSpMk id="141" creationId="{81DE8B58-F373-409E-A253-4380A66091D4}"/>
          </ac:grpSpMkLst>
        </pc:grpChg>
        <pc:picChg chg="add mod ord">
          <ac:chgData name="Valtair Miranda" userId="3ef78b2d3ce68fef" providerId="LiveId" clId="{CF028EDC-76A1-4D8C-A36B-FEC16A6A5FD5}" dt="2020-09-20T15:48:04.535" v="149" actId="26606"/>
          <ac:picMkLst>
            <pc:docMk/>
            <pc:sldMk cId="32341852" sldId="259"/>
            <ac:picMk id="3074" creationId="{B5395B79-0BBA-4191-8917-0969482CFEF3}"/>
          </ac:picMkLst>
        </pc:picChg>
        <pc:picChg chg="del">
          <ac:chgData name="Valtair Miranda" userId="3ef78b2d3ce68fef" providerId="LiveId" clId="{CF028EDC-76A1-4D8C-A36B-FEC16A6A5FD5}" dt="2020-09-20T15:47:48.423" v="147" actId="478"/>
          <ac:picMkLst>
            <pc:docMk/>
            <pc:sldMk cId="32341852" sldId="259"/>
            <ac:picMk id="4098" creationId="{71FA5B97-4C6D-42B2-8584-6F9A0C96D165}"/>
          </ac:picMkLst>
        </pc:picChg>
        <pc:cxnChg chg="del">
          <ac:chgData name="Valtair Miranda" userId="3ef78b2d3ce68fef" providerId="LiveId" clId="{CF028EDC-76A1-4D8C-A36B-FEC16A6A5FD5}" dt="2020-09-20T15:48:04.535" v="149" actId="26606"/>
          <ac:cxnSpMkLst>
            <pc:docMk/>
            <pc:sldMk cId="32341852" sldId="259"/>
            <ac:cxnSpMk id="75" creationId="{E2FFB46B-05BC-4950-B18A-9593FDAE6ED7}"/>
          </ac:cxnSpMkLst>
        </pc:cxnChg>
      </pc:sldChg>
      <pc:sldChg chg="addSp delSp modSp mod setClrOvrMap">
        <pc:chgData name="Valtair Miranda" userId="3ef78b2d3ce68fef" providerId="LiveId" clId="{CF028EDC-76A1-4D8C-A36B-FEC16A6A5FD5}" dt="2020-09-20T15:49:13.098" v="152" actId="26606"/>
        <pc:sldMkLst>
          <pc:docMk/>
          <pc:sldMk cId="2771118371" sldId="260"/>
        </pc:sldMkLst>
        <pc:spChg chg="mo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71" creationId="{C5E6CFF1-2F42-4E10-9A97-F116F46F53FE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35" creationId="{A81E7530-396C-45F0-92F4-A885648D1631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37" creationId="{7316481C-0A49-4796-812B-0D64F063B720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39" creationId="{A5271697-90F1-4A23-8EF2-0179F2EAFACB}"/>
          </ac:spMkLst>
        </pc:spChg>
        <pc:spChg chg="add">
          <ac:chgData name="Valtair Miranda" userId="3ef78b2d3ce68fef" providerId="LiveId" clId="{CF028EDC-76A1-4D8C-A36B-FEC16A6A5FD5}" dt="2020-09-20T15:49:13.098" v="152" actId="26606"/>
          <ac:spMkLst>
            <pc:docMk/>
            <pc:sldMk cId="2771118371" sldId="260"/>
            <ac:spMk id="163" creationId="{D9F5512A-48E1-4C07-B75E-3CCC517B6804}"/>
          </ac:spMkLst>
        </pc:spChg>
        <pc:grpChg chg="add">
          <ac:chgData name="Valtair Miranda" userId="3ef78b2d3ce68fef" providerId="LiveId" clId="{CF028EDC-76A1-4D8C-A36B-FEC16A6A5FD5}" dt="2020-09-20T15:49:13.098" v="152" actId="26606"/>
          <ac:grpSpMkLst>
            <pc:docMk/>
            <pc:sldMk cId="2771118371" sldId="260"/>
            <ac:grpSpMk id="141" creationId="{81DE8B58-F373-409E-A253-4380A66091D4}"/>
          </ac:grpSpMkLst>
        </pc:grpChg>
        <pc:picChg chg="add mod ord">
          <ac:chgData name="Valtair Miranda" userId="3ef78b2d3ce68fef" providerId="LiveId" clId="{CF028EDC-76A1-4D8C-A36B-FEC16A6A5FD5}" dt="2020-09-20T15:49:13.098" v="152" actId="26606"/>
          <ac:picMkLst>
            <pc:docMk/>
            <pc:sldMk cId="2771118371" sldId="260"/>
            <ac:picMk id="4098" creationId="{00AF62C0-2C62-4141-962C-55AB431D8CDF}"/>
          </ac:picMkLst>
        </pc:picChg>
        <pc:picChg chg="del">
          <ac:chgData name="Valtair Miranda" userId="3ef78b2d3ce68fef" providerId="LiveId" clId="{CF028EDC-76A1-4D8C-A36B-FEC16A6A5FD5}" dt="2020-09-20T15:48:12.830" v="150" actId="478"/>
          <ac:picMkLst>
            <pc:docMk/>
            <pc:sldMk cId="2771118371" sldId="260"/>
            <ac:picMk id="5122" creationId="{7A731A48-7F12-42CA-A244-9B51A2C80B37}"/>
          </ac:picMkLst>
        </pc:picChg>
        <pc:cxnChg chg="del">
          <ac:chgData name="Valtair Miranda" userId="3ef78b2d3ce68fef" providerId="LiveId" clId="{CF028EDC-76A1-4D8C-A36B-FEC16A6A5FD5}" dt="2020-09-20T15:49:13.098" v="152" actId="26606"/>
          <ac:cxnSpMkLst>
            <pc:docMk/>
            <pc:sldMk cId="2771118371" sldId="260"/>
            <ac:cxnSpMk id="73" creationId="{67182200-4859-4C8D-BCBB-55B245C28BA3}"/>
          </ac:cxnSpMkLst>
        </pc:cxnChg>
      </pc:sldChg>
      <pc:sldChg chg="addSp delSp modSp mod">
        <pc:chgData name="Valtair Miranda" userId="3ef78b2d3ce68fef" providerId="LiveId" clId="{CF028EDC-76A1-4D8C-A36B-FEC16A6A5FD5}" dt="2020-09-20T15:50:49.124" v="154" actId="26606"/>
        <pc:sldMkLst>
          <pc:docMk/>
          <pc:sldMk cId="3257957036" sldId="261"/>
        </pc:sldMkLst>
        <pc:spChg chg="mo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2" creationId="{00000000-0000-0000-0000-000000000000}"/>
          </ac:spMkLst>
        </pc:spChg>
        <pc:spChg chg="mo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3" creationId="{00000000-0000-0000-0000-000000000000}"/>
          </ac:spMkLst>
        </pc:spChg>
        <pc:spChg chg="del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8" creationId="{AD72D4D1-076F-49D3-9889-EFC4F6D7CA66}"/>
          </ac:spMkLst>
        </pc:spChg>
        <pc:spChg chg="ad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71" creationId="{5FDF4720-5445-47BE-89FE-E40D1AE6F619}"/>
          </ac:spMkLst>
        </pc:spChg>
        <pc:spChg chg="add">
          <ac:chgData name="Valtair Miranda" userId="3ef78b2d3ce68fef" providerId="LiveId" clId="{CF028EDC-76A1-4D8C-A36B-FEC16A6A5FD5}" dt="2020-09-20T15:50:49.124" v="154" actId="26606"/>
          <ac:spMkLst>
            <pc:docMk/>
            <pc:sldMk cId="3257957036" sldId="261"/>
            <ac:spMk id="73" creationId="{AC8710B4-A815-4082-9E4F-F13A0007090C}"/>
          </ac:spMkLst>
        </pc:spChg>
        <pc:picChg chg="add mod ord">
          <ac:chgData name="Valtair Miranda" userId="3ef78b2d3ce68fef" providerId="LiveId" clId="{CF028EDC-76A1-4D8C-A36B-FEC16A6A5FD5}" dt="2020-09-20T15:50:49.124" v="154" actId="26606"/>
          <ac:picMkLst>
            <pc:docMk/>
            <pc:sldMk cId="3257957036" sldId="261"/>
            <ac:picMk id="5122" creationId="{FD2AF89C-8DF0-495F-A260-BB9E24BF0F12}"/>
          </ac:picMkLst>
        </pc:picChg>
        <pc:cxnChg chg="del">
          <ac:chgData name="Valtair Miranda" userId="3ef78b2d3ce68fef" providerId="LiveId" clId="{CF028EDC-76A1-4D8C-A36B-FEC16A6A5FD5}" dt="2020-09-20T15:50:49.124" v="154" actId="26606"/>
          <ac:cxnSpMkLst>
            <pc:docMk/>
            <pc:sldMk cId="3257957036" sldId="261"/>
            <ac:cxnSpMk id="10" creationId="{2D72A2C9-F3CA-4216-8BAD-FA4C970C3C4E}"/>
          </ac:cxnSpMkLst>
        </pc:cxnChg>
      </pc:sldChg>
      <pc:sldChg chg="addSp delSp modSp mod setBg setClrOvrMap">
        <pc:chgData name="Valtair Miranda" userId="3ef78b2d3ce68fef" providerId="LiveId" clId="{CF028EDC-76A1-4D8C-A36B-FEC16A6A5FD5}" dt="2020-09-20T15:52:30.588" v="163" actId="403"/>
        <pc:sldMkLst>
          <pc:docMk/>
          <pc:sldMk cId="2649133062" sldId="262"/>
        </pc:sldMkLst>
        <pc:spChg chg="mod">
          <ac:chgData name="Valtair Miranda" userId="3ef78b2d3ce68fef" providerId="LiveId" clId="{CF028EDC-76A1-4D8C-A36B-FEC16A6A5FD5}" dt="2020-09-20T15:52:24.260" v="161" actId="26606"/>
          <ac:spMkLst>
            <pc:docMk/>
            <pc:sldMk cId="2649133062" sldId="262"/>
            <ac:spMk id="2" creationId="{00000000-0000-0000-0000-000000000000}"/>
          </ac:spMkLst>
        </pc:spChg>
        <pc:spChg chg="mod ord">
          <ac:chgData name="Valtair Miranda" userId="3ef78b2d3ce68fef" providerId="LiveId" clId="{CF028EDC-76A1-4D8C-A36B-FEC16A6A5FD5}" dt="2020-09-20T15:52:30.588" v="163" actId="403"/>
          <ac:spMkLst>
            <pc:docMk/>
            <pc:sldMk cId="2649133062" sldId="262"/>
            <ac:spMk id="3" creationId="{00000000-0000-0000-0000-000000000000}"/>
          </ac:spMkLst>
        </pc:spChg>
        <pc:spChg chg="add del">
          <ac:chgData name="Valtair Miranda" userId="3ef78b2d3ce68fef" providerId="LiveId" clId="{CF028EDC-76A1-4D8C-A36B-FEC16A6A5FD5}" dt="2020-09-20T15:52:24.260" v="161" actId="26606"/>
          <ac:spMkLst>
            <pc:docMk/>
            <pc:sldMk cId="2649133062" sldId="262"/>
            <ac:spMk id="8" creationId="{4E65CDE2-194C-4A17-9E3C-017E8A8970E2}"/>
          </ac:spMkLst>
        </pc:spChg>
        <pc:spChg chg="add">
          <ac:chgData name="Valtair Miranda" userId="3ef78b2d3ce68fef" providerId="LiveId" clId="{CF028EDC-76A1-4D8C-A36B-FEC16A6A5FD5}" dt="2020-09-20T15:52:24.260" v="161" actId="26606"/>
          <ac:spMkLst>
            <pc:docMk/>
            <pc:sldMk cId="2649133062" sldId="262"/>
            <ac:spMk id="15" creationId="{4F74D28C-3268-4E35-8EE1-D92CB4A85A7D}"/>
          </ac:spMkLst>
        </pc:spChg>
        <pc:picChg chg="add mod">
          <ac:chgData name="Valtair Miranda" userId="3ef78b2d3ce68fef" providerId="LiveId" clId="{CF028EDC-76A1-4D8C-A36B-FEC16A6A5FD5}" dt="2020-09-20T15:52:24.260" v="161" actId="26606"/>
          <ac:picMkLst>
            <pc:docMk/>
            <pc:sldMk cId="2649133062" sldId="262"/>
            <ac:picMk id="4" creationId="{B0A6DB9F-4E6E-4C80-9D60-E5109B070EEC}"/>
          </ac:picMkLst>
        </pc:picChg>
        <pc:picChg chg="del">
          <ac:chgData name="Valtair Miranda" userId="3ef78b2d3ce68fef" providerId="LiveId" clId="{CF028EDC-76A1-4D8C-A36B-FEC16A6A5FD5}" dt="2020-09-20T15:44:29.585" v="103" actId="478"/>
          <ac:picMkLst>
            <pc:docMk/>
            <pc:sldMk cId="2649133062" sldId="262"/>
            <ac:picMk id="6146" creationId="{BFCF77EB-5317-44AF-84AB-CF29753B8361}"/>
          </ac:picMkLst>
        </pc:picChg>
        <pc:cxnChg chg="add del">
          <ac:chgData name="Valtair Miranda" userId="3ef78b2d3ce68fef" providerId="LiveId" clId="{CF028EDC-76A1-4D8C-A36B-FEC16A6A5FD5}" dt="2020-09-20T15:52:24.260" v="161" actId="26606"/>
          <ac:cxnSpMkLst>
            <pc:docMk/>
            <pc:sldMk cId="2649133062" sldId="262"/>
            <ac:cxnSpMk id="10" creationId="{F2AE495E-2AAF-4BC1-87A5-331009D82896}"/>
          </ac:cxnSpMkLst>
        </pc:cxnChg>
      </pc:sldChg>
      <pc:sldChg chg="modSp mod">
        <pc:chgData name="Valtair Miranda" userId="3ef78b2d3ce68fef" providerId="LiveId" clId="{CF028EDC-76A1-4D8C-A36B-FEC16A6A5FD5}" dt="2020-09-20T15:38:03.088" v="5"/>
        <pc:sldMkLst>
          <pc:docMk/>
          <pc:sldMk cId="3375643063" sldId="265"/>
        </pc:sldMkLst>
        <pc:spChg chg="mod">
          <ac:chgData name="Valtair Miranda" userId="3ef78b2d3ce68fef" providerId="LiveId" clId="{CF028EDC-76A1-4D8C-A36B-FEC16A6A5FD5}" dt="2020-09-20T15:38:03.088" v="5"/>
          <ac:spMkLst>
            <pc:docMk/>
            <pc:sldMk cId="3375643063" sldId="265"/>
            <ac:spMk id="6" creationId="{E2252A1E-D77C-4524-A8B9-C30684EB5368}"/>
          </ac:spMkLst>
        </pc:spChg>
        <pc:spChg chg="mod">
          <ac:chgData name="Valtair Miranda" userId="3ef78b2d3ce68fef" providerId="LiveId" clId="{CF028EDC-76A1-4D8C-A36B-FEC16A6A5FD5}" dt="2020-09-20T15:37:54.286" v="2"/>
          <ac:spMkLst>
            <pc:docMk/>
            <pc:sldMk cId="3375643063" sldId="265"/>
            <ac:spMk id="3078" creationId="{FF8B2C22-079A-4B44-A131-672761B8159E}"/>
          </ac:spMkLst>
        </pc:spChg>
      </pc:sldChg>
    </pc:docChg>
  </pc:docChgLst>
  <pc:docChgLst>
    <pc:chgData name="Valtair Miranda" userId="3ef78b2d3ce68fef" providerId="LiveId" clId="{6004AFE7-BEC5-46A7-A714-F3881095385F}"/>
    <pc:docChg chg="custSel mod addSld delSld modSld">
      <pc:chgData name="Valtair Miranda" userId="3ef78b2d3ce68fef" providerId="LiveId" clId="{6004AFE7-BEC5-46A7-A714-F3881095385F}" dt="2020-04-22T15:31:46.850" v="384" actId="47"/>
      <pc:docMkLst>
        <pc:docMk/>
      </pc:docMkLst>
      <pc:sldChg chg="del">
        <pc:chgData name="Valtair Miranda" userId="3ef78b2d3ce68fef" providerId="LiveId" clId="{6004AFE7-BEC5-46A7-A714-F3881095385F}" dt="2020-04-22T15:19:05.710" v="17" actId="47"/>
        <pc:sldMkLst>
          <pc:docMk/>
          <pc:sldMk cId="1259264945" sldId="256"/>
        </pc:sldMkLst>
      </pc:sldChg>
      <pc:sldChg chg="addSp delSp modSp mod setBg setClrOvrMap">
        <pc:chgData name="Valtair Miranda" userId="3ef78b2d3ce68fef" providerId="LiveId" clId="{6004AFE7-BEC5-46A7-A714-F3881095385F}" dt="2020-04-22T15:21:55.173" v="28" actId="26606"/>
        <pc:sldMkLst>
          <pc:docMk/>
          <pc:sldMk cId="2099616413" sldId="257"/>
        </pc:sldMkLst>
        <pc:spChg chg="del">
          <ac:chgData name="Valtair Miranda" userId="3ef78b2d3ce68fef" providerId="LiveId" clId="{6004AFE7-BEC5-46A7-A714-F3881095385F}" dt="2020-04-22T15:19:25.626" v="21" actId="478"/>
          <ac:spMkLst>
            <pc:docMk/>
            <pc:sldMk cId="2099616413" sldId="257"/>
            <ac:spMk id="2" creationId="{00000000-0000-0000-0000-000000000000}"/>
          </ac:spMkLst>
        </pc:spChg>
        <pc:spChg chg="mod ord">
          <ac:chgData name="Valtair Miranda" userId="3ef78b2d3ce68fef" providerId="LiveId" clId="{6004AFE7-BEC5-46A7-A714-F3881095385F}" dt="2020-04-22T15:21:55.173" v="28" actId="26606"/>
          <ac:spMkLst>
            <pc:docMk/>
            <pc:sldMk cId="2099616413" sldId="257"/>
            <ac:spMk id="3" creationId="{00000000-0000-0000-0000-000000000000}"/>
          </ac:spMkLst>
        </pc:spChg>
        <pc:spChg chg="add del mod">
          <ac:chgData name="Valtair Miranda" userId="3ef78b2d3ce68fef" providerId="LiveId" clId="{6004AFE7-BEC5-46A7-A714-F3881095385F}" dt="2020-04-22T15:19:30.656" v="22" actId="478"/>
          <ac:spMkLst>
            <pc:docMk/>
            <pc:sldMk cId="2099616413" sldId="257"/>
            <ac:spMk id="5" creationId="{2CFC8B9C-0BDA-4255-8D3B-FE785A3EA5E4}"/>
          </ac:spMkLst>
        </pc:spChg>
        <pc:spChg chg="add">
          <ac:chgData name="Valtair Miranda" userId="3ef78b2d3ce68fef" providerId="LiveId" clId="{6004AFE7-BEC5-46A7-A714-F3881095385F}" dt="2020-04-22T15:21:55.173" v="28" actId="26606"/>
          <ac:spMkLst>
            <pc:docMk/>
            <pc:sldMk cId="2099616413" sldId="257"/>
            <ac:spMk id="75" creationId="{9B76D444-2756-434F-AE61-96D69830C13E}"/>
          </ac:spMkLst>
        </pc:spChg>
        <pc:spChg chg="add">
          <ac:chgData name="Valtair Miranda" userId="3ef78b2d3ce68fef" providerId="LiveId" clId="{6004AFE7-BEC5-46A7-A714-F3881095385F}" dt="2020-04-22T15:21:55.173" v="28" actId="26606"/>
          <ac:spMkLst>
            <pc:docMk/>
            <pc:sldMk cId="2099616413" sldId="257"/>
            <ac:spMk id="77" creationId="{A27B6159-7734-4564-9E0F-C4BC43C36E52}"/>
          </ac:spMkLst>
        </pc:spChg>
        <pc:picChg chg="add del">
          <ac:chgData name="Valtair Miranda" userId="3ef78b2d3ce68fef" providerId="LiveId" clId="{6004AFE7-BEC5-46A7-A714-F3881095385F}" dt="2020-04-22T15:20:46.811" v="24" actId="478"/>
          <ac:picMkLst>
            <pc:docMk/>
            <pc:sldMk cId="2099616413" sldId="257"/>
            <ac:picMk id="1026" creationId="{FA2E52F3-C12C-4AC6-BCA9-5FDC42F1DF2E}"/>
          </ac:picMkLst>
        </pc:picChg>
        <pc:picChg chg="add del">
          <ac:chgData name="Valtair Miranda" userId="3ef78b2d3ce68fef" providerId="LiveId" clId="{6004AFE7-BEC5-46A7-A714-F3881095385F}" dt="2020-04-22T15:21:45.148" v="26" actId="478"/>
          <ac:picMkLst>
            <pc:docMk/>
            <pc:sldMk cId="2099616413" sldId="257"/>
            <ac:picMk id="1028" creationId="{A2FFD5C5-26FE-4E04-91F5-8EC17B55B74F}"/>
          </ac:picMkLst>
        </pc:picChg>
        <pc:picChg chg="add mod">
          <ac:chgData name="Valtair Miranda" userId="3ef78b2d3ce68fef" providerId="LiveId" clId="{6004AFE7-BEC5-46A7-A714-F3881095385F}" dt="2020-04-22T15:21:55.173" v="28" actId="26606"/>
          <ac:picMkLst>
            <pc:docMk/>
            <pc:sldMk cId="2099616413" sldId="257"/>
            <ac:picMk id="1030" creationId="{94761612-BDBA-48B2-8571-BEF1B9F2B122}"/>
          </ac:picMkLst>
        </pc:picChg>
        <pc:cxnChg chg="add">
          <ac:chgData name="Valtair Miranda" userId="3ef78b2d3ce68fef" providerId="LiveId" clId="{6004AFE7-BEC5-46A7-A714-F3881095385F}" dt="2020-04-22T15:21:55.173" v="28" actId="26606"/>
          <ac:cxnSpMkLst>
            <pc:docMk/>
            <pc:sldMk cId="2099616413" sldId="257"/>
            <ac:cxnSpMk id="79" creationId="{E2FFB46B-05BC-4950-B18A-9593FDAE6ED7}"/>
          </ac:cxnSpMkLst>
        </pc:cxnChg>
      </pc:sldChg>
      <pc:sldChg chg="addSp delSp modSp mod setBg setClrOvrMap">
        <pc:chgData name="Valtair Miranda" userId="3ef78b2d3ce68fef" providerId="LiveId" clId="{6004AFE7-BEC5-46A7-A714-F3881095385F}" dt="2020-04-22T15:22:40.202" v="41" actId="26606"/>
        <pc:sldMkLst>
          <pc:docMk/>
          <pc:sldMk cId="2921215585" sldId="258"/>
        </pc:sldMkLst>
        <pc:spChg chg="mo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8" creationId="{87A57295-2710-4920-B99A-4D1FA03A62BD}"/>
          </ac:spMkLst>
        </pc:spChg>
        <pc:spChg chg="add">
          <ac:chgData name="Valtair Miranda" userId="3ef78b2d3ce68fef" providerId="LiveId" clId="{6004AFE7-BEC5-46A7-A714-F3881095385F}" dt="2020-04-22T15:22:40.202" v="41" actId="26606"/>
          <ac:spMkLst>
            <pc:docMk/>
            <pc:sldMk cId="2921215585" sldId="258"/>
            <ac:spMk id="10" creationId="{78067929-4D33-4306-9E2F-67C49CDDB5DE}"/>
          </ac:spMkLst>
        </pc:spChg>
        <pc:picChg chg="del">
          <ac:chgData name="Valtair Miranda" userId="3ef78b2d3ce68fef" providerId="LiveId" clId="{6004AFE7-BEC5-46A7-A714-F3881095385F}" dt="2020-04-22T15:22:35.828" v="40" actId="478"/>
          <ac:picMkLst>
            <pc:docMk/>
            <pc:sldMk cId="2921215585" sldId="258"/>
            <ac:picMk id="1026" creationId="{00000000-0000-0000-0000-000000000000}"/>
          </ac:picMkLst>
        </pc:picChg>
        <pc:cxnChg chg="add">
          <ac:chgData name="Valtair Miranda" userId="3ef78b2d3ce68fef" providerId="LiveId" clId="{6004AFE7-BEC5-46A7-A714-F3881095385F}" dt="2020-04-22T15:22:40.202" v="41" actId="26606"/>
          <ac:cxnSpMkLst>
            <pc:docMk/>
            <pc:sldMk cId="2921215585" sldId="258"/>
            <ac:cxnSpMk id="12" creationId="{2D72A2C9-F3CA-4216-8BAD-FA4C970C3C4E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25:10.572" v="134" actId="26606"/>
        <pc:sldMkLst>
          <pc:docMk/>
          <pc:sldMk cId="32341852" sldId="259"/>
        </pc:sldMkLst>
        <pc:spChg chg="mo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71" creationId="{9B76D444-2756-434F-AE61-96D69830C13E}"/>
          </ac:spMkLst>
        </pc:spChg>
        <pc:spChg chg="add">
          <ac:chgData name="Valtair Miranda" userId="3ef78b2d3ce68fef" providerId="LiveId" clId="{6004AFE7-BEC5-46A7-A714-F3881095385F}" dt="2020-04-22T15:25:10.572" v="134" actId="26606"/>
          <ac:spMkLst>
            <pc:docMk/>
            <pc:sldMk cId="32341852" sldId="259"/>
            <ac:spMk id="73" creationId="{A27B6159-7734-4564-9E0F-C4BC43C36E52}"/>
          </ac:spMkLst>
        </pc:spChg>
        <pc:picChg chg="add mod ord">
          <ac:chgData name="Valtair Miranda" userId="3ef78b2d3ce68fef" providerId="LiveId" clId="{6004AFE7-BEC5-46A7-A714-F3881095385F}" dt="2020-04-22T15:25:10.572" v="134" actId="26606"/>
          <ac:picMkLst>
            <pc:docMk/>
            <pc:sldMk cId="32341852" sldId="259"/>
            <ac:picMk id="4098" creationId="{71FA5B97-4C6D-42B2-8584-6F9A0C96D165}"/>
          </ac:picMkLst>
        </pc:picChg>
        <pc:cxnChg chg="add">
          <ac:chgData name="Valtair Miranda" userId="3ef78b2d3ce68fef" providerId="LiveId" clId="{6004AFE7-BEC5-46A7-A714-F3881095385F}" dt="2020-04-22T15:25:10.572" v="134" actId="26606"/>
          <ac:cxnSpMkLst>
            <pc:docMk/>
            <pc:sldMk cId="32341852" sldId="259"/>
            <ac:cxnSpMk id="75" creationId="{E2FFB46B-05BC-4950-B18A-9593FDAE6ED7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27:12.159" v="255" actId="26606"/>
        <pc:sldMkLst>
          <pc:docMk/>
          <pc:sldMk cId="2771118371" sldId="260"/>
        </pc:sldMkLst>
        <pc:spChg chg="mod">
          <ac:chgData name="Valtair Miranda" userId="3ef78b2d3ce68fef" providerId="LiveId" clId="{6004AFE7-BEC5-46A7-A714-F3881095385F}" dt="2020-04-22T15:27:12.159" v="255" actId="26606"/>
          <ac:spMkLst>
            <pc:docMk/>
            <pc:sldMk cId="2771118371" sldId="260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7:12.159" v="255" actId="26606"/>
          <ac:spMkLst>
            <pc:docMk/>
            <pc:sldMk cId="2771118371" sldId="260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7:12.159" v="255" actId="26606"/>
          <ac:spMkLst>
            <pc:docMk/>
            <pc:sldMk cId="2771118371" sldId="260"/>
            <ac:spMk id="71" creationId="{C5E6CFF1-2F42-4E10-9A97-F116F46F53FE}"/>
          </ac:spMkLst>
        </pc:spChg>
        <pc:picChg chg="add mod ord">
          <ac:chgData name="Valtair Miranda" userId="3ef78b2d3ce68fef" providerId="LiveId" clId="{6004AFE7-BEC5-46A7-A714-F3881095385F}" dt="2020-04-22T15:27:12.159" v="255" actId="26606"/>
          <ac:picMkLst>
            <pc:docMk/>
            <pc:sldMk cId="2771118371" sldId="260"/>
            <ac:picMk id="5122" creationId="{7A731A48-7F12-42CA-A244-9B51A2C80B37}"/>
          </ac:picMkLst>
        </pc:picChg>
        <pc:cxnChg chg="add">
          <ac:chgData name="Valtair Miranda" userId="3ef78b2d3ce68fef" providerId="LiveId" clId="{6004AFE7-BEC5-46A7-A714-F3881095385F}" dt="2020-04-22T15:27:12.159" v="255" actId="26606"/>
          <ac:cxnSpMkLst>
            <pc:docMk/>
            <pc:sldMk cId="2771118371" sldId="260"/>
            <ac:cxnSpMk id="73" creationId="{67182200-4859-4C8D-BCBB-55B245C28BA3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29:55.045" v="303" actId="26606"/>
        <pc:sldMkLst>
          <pc:docMk/>
          <pc:sldMk cId="3257957036" sldId="261"/>
        </pc:sldMkLst>
        <pc:spChg chg="mod">
          <ac:chgData name="Valtair Miranda" userId="3ef78b2d3ce68fef" providerId="LiveId" clId="{6004AFE7-BEC5-46A7-A714-F3881095385F}" dt="2020-04-22T15:29:55.045" v="303" actId="26606"/>
          <ac:spMkLst>
            <pc:docMk/>
            <pc:sldMk cId="3257957036" sldId="261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29:55.045" v="303" actId="26606"/>
          <ac:spMkLst>
            <pc:docMk/>
            <pc:sldMk cId="3257957036" sldId="261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29:55.045" v="303" actId="26606"/>
          <ac:spMkLst>
            <pc:docMk/>
            <pc:sldMk cId="3257957036" sldId="261"/>
            <ac:spMk id="8" creationId="{AD72D4D1-076F-49D3-9889-EFC4F6D7CA66}"/>
          </ac:spMkLst>
        </pc:spChg>
        <pc:cxnChg chg="add">
          <ac:chgData name="Valtair Miranda" userId="3ef78b2d3ce68fef" providerId="LiveId" clId="{6004AFE7-BEC5-46A7-A714-F3881095385F}" dt="2020-04-22T15:29:55.045" v="303" actId="26606"/>
          <ac:cxnSpMkLst>
            <pc:docMk/>
            <pc:sldMk cId="3257957036" sldId="261"/>
            <ac:cxnSpMk id="10" creationId="{2D72A2C9-F3CA-4216-8BAD-FA4C970C3C4E}"/>
          </ac:cxnSpMkLst>
        </pc:cxnChg>
      </pc:sldChg>
      <pc:sldChg chg="addSp modSp mod setBg setClrOvrMap">
        <pc:chgData name="Valtair Miranda" userId="3ef78b2d3ce68fef" providerId="LiveId" clId="{6004AFE7-BEC5-46A7-A714-F3881095385F}" dt="2020-04-22T15:31:39.781" v="383" actId="14100"/>
        <pc:sldMkLst>
          <pc:docMk/>
          <pc:sldMk cId="2649133062" sldId="262"/>
        </pc:sldMkLst>
        <pc:spChg chg="mod">
          <ac:chgData name="Valtair Miranda" userId="3ef78b2d3ce68fef" providerId="LiveId" clId="{6004AFE7-BEC5-46A7-A714-F3881095385F}" dt="2020-04-22T15:30:46.201" v="378" actId="26606"/>
          <ac:spMkLst>
            <pc:docMk/>
            <pc:sldMk cId="2649133062" sldId="262"/>
            <ac:spMk id="2" creationId="{00000000-0000-0000-0000-000000000000}"/>
          </ac:spMkLst>
        </pc:spChg>
        <pc:spChg chg="mod">
          <ac:chgData name="Valtair Miranda" userId="3ef78b2d3ce68fef" providerId="LiveId" clId="{6004AFE7-BEC5-46A7-A714-F3881095385F}" dt="2020-04-22T15:30:46.201" v="378" actId="26606"/>
          <ac:spMkLst>
            <pc:docMk/>
            <pc:sldMk cId="2649133062" sldId="262"/>
            <ac:spMk id="3" creationId="{00000000-0000-0000-0000-000000000000}"/>
          </ac:spMkLst>
        </pc:spChg>
        <pc:spChg chg="add">
          <ac:chgData name="Valtair Miranda" userId="3ef78b2d3ce68fef" providerId="LiveId" clId="{6004AFE7-BEC5-46A7-A714-F3881095385F}" dt="2020-04-22T15:30:46.201" v="378" actId="26606"/>
          <ac:spMkLst>
            <pc:docMk/>
            <pc:sldMk cId="2649133062" sldId="262"/>
            <ac:spMk id="8" creationId="{4E65CDE2-194C-4A17-9E3C-017E8A8970E2}"/>
          </ac:spMkLst>
        </pc:spChg>
        <pc:picChg chg="add mod">
          <ac:chgData name="Valtair Miranda" userId="3ef78b2d3ce68fef" providerId="LiveId" clId="{6004AFE7-BEC5-46A7-A714-F3881095385F}" dt="2020-04-22T15:31:39.781" v="383" actId="14100"/>
          <ac:picMkLst>
            <pc:docMk/>
            <pc:sldMk cId="2649133062" sldId="262"/>
            <ac:picMk id="6146" creationId="{BFCF77EB-5317-44AF-84AB-CF29753B8361}"/>
          </ac:picMkLst>
        </pc:picChg>
        <pc:cxnChg chg="add">
          <ac:chgData name="Valtair Miranda" userId="3ef78b2d3ce68fef" providerId="LiveId" clId="{6004AFE7-BEC5-46A7-A714-F3881095385F}" dt="2020-04-22T15:30:46.201" v="378" actId="26606"/>
          <ac:cxnSpMkLst>
            <pc:docMk/>
            <pc:sldMk cId="2649133062" sldId="262"/>
            <ac:cxnSpMk id="10" creationId="{F2AE495E-2AAF-4BC1-87A5-331009D82896}"/>
          </ac:cxnSpMkLst>
        </pc:cxnChg>
      </pc:sldChg>
      <pc:sldChg chg="del">
        <pc:chgData name="Valtair Miranda" userId="3ef78b2d3ce68fef" providerId="LiveId" clId="{6004AFE7-BEC5-46A7-A714-F3881095385F}" dt="2020-04-22T15:31:46.850" v="384" actId="47"/>
        <pc:sldMkLst>
          <pc:docMk/>
          <pc:sldMk cId="1187084858" sldId="263"/>
        </pc:sldMkLst>
      </pc:sldChg>
      <pc:sldChg chg="add">
        <pc:chgData name="Valtair Miranda" userId="3ef78b2d3ce68fef" providerId="LiveId" clId="{6004AFE7-BEC5-46A7-A714-F3881095385F}" dt="2020-04-22T15:18:07.501" v="0"/>
        <pc:sldMkLst>
          <pc:docMk/>
          <pc:sldMk cId="2547985530" sldId="264"/>
        </pc:sldMkLst>
      </pc:sldChg>
      <pc:sldChg chg="addSp delSp modSp add mod">
        <pc:chgData name="Valtair Miranda" userId="3ef78b2d3ce68fef" providerId="LiveId" clId="{6004AFE7-BEC5-46A7-A714-F3881095385F}" dt="2020-04-22T15:19:03.240" v="16" actId="1076"/>
        <pc:sldMkLst>
          <pc:docMk/>
          <pc:sldMk cId="3375643063" sldId="265"/>
        </pc:sldMkLst>
        <pc:spChg chg="mod">
          <ac:chgData name="Valtair Miranda" userId="3ef78b2d3ce68fef" providerId="LiveId" clId="{6004AFE7-BEC5-46A7-A714-F3881095385F}" dt="2020-04-22T15:19:03.240" v="16" actId="1076"/>
          <ac:spMkLst>
            <pc:docMk/>
            <pc:sldMk cId="3375643063" sldId="265"/>
            <ac:spMk id="6" creationId="{E2252A1E-D77C-4524-A8B9-C30684EB5368}"/>
          </ac:spMkLst>
        </pc:spChg>
        <pc:spChg chg="mod">
          <ac:chgData name="Valtair Miranda" userId="3ef78b2d3ce68fef" providerId="LiveId" clId="{6004AFE7-BEC5-46A7-A714-F3881095385F}" dt="2020-04-22T15:18:48.749" v="11" actId="1076"/>
          <ac:spMkLst>
            <pc:docMk/>
            <pc:sldMk cId="3375643063" sldId="265"/>
            <ac:spMk id="3078" creationId="{FF8B2C22-079A-4B44-A131-672761B8159E}"/>
          </ac:spMkLst>
        </pc:spChg>
        <pc:picChg chg="add mod">
          <ac:chgData name="Valtair Miranda" userId="3ef78b2d3ce68fef" providerId="LiveId" clId="{6004AFE7-BEC5-46A7-A714-F3881095385F}" dt="2020-04-22T15:18:29.235" v="4" actId="1076"/>
          <ac:picMkLst>
            <pc:docMk/>
            <pc:sldMk cId="3375643063" sldId="265"/>
            <ac:picMk id="3" creationId="{DC2656CD-1510-4A99-BE39-BDF25CC7BEE7}"/>
          </ac:picMkLst>
        </pc:picChg>
        <pc:picChg chg="del">
          <ac:chgData name="Valtair Miranda" userId="3ef78b2d3ce68fef" providerId="LiveId" clId="{6004AFE7-BEC5-46A7-A714-F3881095385F}" dt="2020-04-22T15:18:25.320" v="2" actId="478"/>
          <ac:picMkLst>
            <pc:docMk/>
            <pc:sldMk cId="3375643063" sldId="265"/>
            <ac:picMk id="3080" creationId="{350E1538-60D8-4230-8535-573263A2CB36}"/>
          </ac:picMkLst>
        </pc:picChg>
      </pc:sldChg>
    </pc:docChg>
  </pc:docChgLst>
  <pc:docChgLst>
    <pc:chgData name="Valtair Miranda" userId="3ef78b2d3ce68fef" providerId="LiveId" clId="{92ADFE86-AD07-4266-BD1B-1C7AA5DF75AB}"/>
    <pc:docChg chg="undo custSel mod modSld">
      <pc:chgData name="Valtair Miranda" userId="3ef78b2d3ce68fef" providerId="LiveId" clId="{92ADFE86-AD07-4266-BD1B-1C7AA5DF75AB}" dt="2020-11-22T13:01:09.441" v="142" actId="26606"/>
      <pc:docMkLst>
        <pc:docMk/>
      </pc:docMkLst>
      <pc:sldChg chg="addSp delSp modSp mod">
        <pc:chgData name="Valtair Miranda" userId="3ef78b2d3ce68fef" providerId="LiveId" clId="{92ADFE86-AD07-4266-BD1B-1C7AA5DF75AB}" dt="2020-11-22T12:57:15.122" v="126" actId="6549"/>
        <pc:sldMkLst>
          <pc:docMk/>
          <pc:sldMk cId="2099616413" sldId="257"/>
        </pc:sldMkLst>
        <pc:spChg chg="mod">
          <ac:chgData name="Valtair Miranda" userId="3ef78b2d3ce68fef" providerId="LiveId" clId="{92ADFE86-AD07-4266-BD1B-1C7AA5DF75AB}" dt="2020-11-22T12:56:59.023" v="121" actId="26606"/>
          <ac:spMkLst>
            <pc:docMk/>
            <pc:sldMk cId="2099616413" sldId="257"/>
            <ac:spMk id="2" creationId="{FD8597FD-BCB3-42CE-9678-E91E689551C3}"/>
          </ac:spMkLst>
        </pc:spChg>
        <pc:spChg chg="mod">
          <ac:chgData name="Valtair Miranda" userId="3ef78b2d3ce68fef" providerId="LiveId" clId="{92ADFE86-AD07-4266-BD1B-1C7AA5DF75AB}" dt="2020-11-22T12:57:15.122" v="126" actId="6549"/>
          <ac:spMkLst>
            <pc:docMk/>
            <pc:sldMk cId="2099616413" sldId="257"/>
            <ac:spMk id="3" creationId="{00000000-0000-0000-0000-000000000000}"/>
          </ac:spMkLst>
        </pc:spChg>
        <pc:spChg chg="del">
          <ac:chgData name="Valtair Miranda" userId="3ef78b2d3ce68fef" providerId="LiveId" clId="{92ADFE86-AD07-4266-BD1B-1C7AA5DF75AB}" dt="2020-11-22T12:56:59.023" v="121" actId="26606"/>
          <ac:spMkLst>
            <pc:docMk/>
            <pc:sldMk cId="2099616413" sldId="257"/>
            <ac:spMk id="71" creationId="{4038CB10-1F5C-4D54-9DF7-12586DE5B007}"/>
          </ac:spMkLst>
        </pc:spChg>
        <pc:spChg chg="del">
          <ac:chgData name="Valtair Miranda" userId="3ef78b2d3ce68fef" providerId="LiveId" clId="{92ADFE86-AD07-4266-BD1B-1C7AA5DF75AB}" dt="2020-11-22T12:56:59.023" v="121" actId="26606"/>
          <ac:spMkLst>
            <pc:docMk/>
            <pc:sldMk cId="2099616413" sldId="257"/>
            <ac:spMk id="73" creationId="{73ED6512-6858-4552-B699-9A97FE9A4EA2}"/>
          </ac:spMkLst>
        </pc:spChg>
        <pc:spChg chg="add">
          <ac:chgData name="Valtair Miranda" userId="3ef78b2d3ce68fef" providerId="LiveId" clId="{92ADFE86-AD07-4266-BD1B-1C7AA5DF75AB}" dt="2020-11-22T12:56:59.023" v="121" actId="26606"/>
          <ac:spMkLst>
            <pc:docMk/>
            <pc:sldMk cId="2099616413" sldId="257"/>
            <ac:spMk id="78" creationId="{4351DFE5-F63D-4BE0-BDA9-E3EB88F01AA5}"/>
          </ac:spMkLst>
        </pc:spChg>
        <pc:picChg chg="add">
          <ac:chgData name="Valtair Miranda" userId="3ef78b2d3ce68fef" providerId="LiveId" clId="{92ADFE86-AD07-4266-BD1B-1C7AA5DF75AB}" dt="2020-11-22T12:56:59.023" v="121" actId="26606"/>
          <ac:picMkLst>
            <pc:docMk/>
            <pc:sldMk cId="2099616413" sldId="257"/>
            <ac:picMk id="80" creationId="{3AA16612-ACD2-4A16-8F2B-4514FD6BF28F}"/>
          </ac:picMkLst>
        </pc:picChg>
        <pc:picChg chg="del">
          <ac:chgData name="Valtair Miranda" userId="3ef78b2d3ce68fef" providerId="LiveId" clId="{92ADFE86-AD07-4266-BD1B-1C7AA5DF75AB}" dt="2020-11-22T12:50:48.772" v="7" actId="478"/>
          <ac:picMkLst>
            <pc:docMk/>
            <pc:sldMk cId="2099616413" sldId="257"/>
            <ac:picMk id="1026" creationId="{D4B86087-8C84-4149-895F-52E6CB55B2B1}"/>
          </ac:picMkLst>
        </pc:picChg>
      </pc:sldChg>
      <pc:sldChg chg="addSp delSp modSp mod">
        <pc:chgData name="Valtair Miranda" userId="3ef78b2d3ce68fef" providerId="LiveId" clId="{92ADFE86-AD07-4266-BD1B-1C7AA5DF75AB}" dt="2020-11-22T12:57:59.185" v="129" actId="5793"/>
        <pc:sldMkLst>
          <pc:docMk/>
          <pc:sldMk cId="2921215585" sldId="258"/>
        </pc:sldMkLst>
        <pc:spChg chg="mod">
          <ac:chgData name="Valtair Miranda" userId="3ef78b2d3ce68fef" providerId="LiveId" clId="{92ADFE86-AD07-4266-BD1B-1C7AA5DF75AB}" dt="2020-11-22T12:57:56.163" v="128" actId="26606"/>
          <ac:spMkLst>
            <pc:docMk/>
            <pc:sldMk cId="2921215585" sldId="258"/>
            <ac:spMk id="2" creationId="{00000000-0000-0000-0000-000000000000}"/>
          </ac:spMkLst>
        </pc:spChg>
        <pc:spChg chg="mod">
          <ac:chgData name="Valtair Miranda" userId="3ef78b2d3ce68fef" providerId="LiveId" clId="{92ADFE86-AD07-4266-BD1B-1C7AA5DF75AB}" dt="2020-11-22T12:57:59.185" v="129" actId="5793"/>
          <ac:spMkLst>
            <pc:docMk/>
            <pc:sldMk cId="2921215585" sldId="258"/>
            <ac:spMk id="3" creationId="{00000000-0000-0000-0000-000000000000}"/>
          </ac:spMkLst>
        </pc:spChg>
        <pc:spChg chg="del">
          <ac:chgData name="Valtair Miranda" userId="3ef78b2d3ce68fef" providerId="LiveId" clId="{92ADFE86-AD07-4266-BD1B-1C7AA5DF75AB}" dt="2020-11-22T12:57:56.163" v="128" actId="26606"/>
          <ac:spMkLst>
            <pc:docMk/>
            <pc:sldMk cId="2921215585" sldId="258"/>
            <ac:spMk id="71" creationId="{E8A8EAB8-D2FF-444D-B34B-7D32F106AD0E}"/>
          </ac:spMkLst>
        </pc:spChg>
        <pc:spChg chg="add">
          <ac:chgData name="Valtair Miranda" userId="3ef78b2d3ce68fef" providerId="LiveId" clId="{92ADFE86-AD07-4266-BD1B-1C7AA5DF75AB}" dt="2020-11-22T12:57:56.163" v="128" actId="26606"/>
          <ac:spMkLst>
            <pc:docMk/>
            <pc:sldMk cId="2921215585" sldId="258"/>
            <ac:spMk id="135" creationId="{8FC9BE17-9A7B-462D-AE50-3D8777387304}"/>
          </ac:spMkLst>
        </pc:spChg>
        <pc:spChg chg="add">
          <ac:chgData name="Valtair Miranda" userId="3ef78b2d3ce68fef" providerId="LiveId" clId="{92ADFE86-AD07-4266-BD1B-1C7AA5DF75AB}" dt="2020-11-22T12:57:56.163" v="128" actId="26606"/>
          <ac:spMkLst>
            <pc:docMk/>
            <pc:sldMk cId="2921215585" sldId="258"/>
            <ac:spMk id="137" creationId="{3EBE8569-6AEC-4B8C-8D53-2DE337CDBA65}"/>
          </ac:spMkLst>
        </pc:spChg>
        <pc:spChg chg="add">
          <ac:chgData name="Valtair Miranda" userId="3ef78b2d3ce68fef" providerId="LiveId" clId="{92ADFE86-AD07-4266-BD1B-1C7AA5DF75AB}" dt="2020-11-22T12:57:56.163" v="128" actId="26606"/>
          <ac:spMkLst>
            <pc:docMk/>
            <pc:sldMk cId="2921215585" sldId="258"/>
            <ac:spMk id="139" creationId="{55D4142C-5077-457F-A6AD-3FECFDB39685}"/>
          </ac:spMkLst>
        </pc:spChg>
        <pc:spChg chg="add">
          <ac:chgData name="Valtair Miranda" userId="3ef78b2d3ce68fef" providerId="LiveId" clId="{92ADFE86-AD07-4266-BD1B-1C7AA5DF75AB}" dt="2020-11-22T12:57:56.163" v="128" actId="26606"/>
          <ac:spMkLst>
            <pc:docMk/>
            <pc:sldMk cId="2921215585" sldId="258"/>
            <ac:spMk id="141" creationId="{7A5F0580-5EE9-419F-96EE-B6529EF6E7D0}"/>
          </ac:spMkLst>
        </pc:spChg>
        <pc:picChg chg="add mod ord">
          <ac:chgData name="Valtair Miranda" userId="3ef78b2d3ce68fef" providerId="LiveId" clId="{92ADFE86-AD07-4266-BD1B-1C7AA5DF75AB}" dt="2020-11-22T12:57:56.163" v="128" actId="26606"/>
          <ac:picMkLst>
            <pc:docMk/>
            <pc:sldMk cId="2921215585" sldId="258"/>
            <ac:picMk id="1026" creationId="{D7E49D58-80DC-4AD8-9B3C-CAD667CA8BC6}"/>
          </ac:picMkLst>
        </pc:picChg>
        <pc:picChg chg="del">
          <ac:chgData name="Valtair Miranda" userId="3ef78b2d3ce68fef" providerId="LiveId" clId="{92ADFE86-AD07-4266-BD1B-1C7AA5DF75AB}" dt="2020-11-22T12:52:25.755" v="25" actId="478"/>
          <ac:picMkLst>
            <pc:docMk/>
            <pc:sldMk cId="2921215585" sldId="258"/>
            <ac:picMk id="2050" creationId="{D429C1DF-E3DD-4EEE-A222-43379FB634EB}"/>
          </ac:picMkLst>
        </pc:picChg>
        <pc:cxnChg chg="del">
          <ac:chgData name="Valtair Miranda" userId="3ef78b2d3ce68fef" providerId="LiveId" clId="{92ADFE86-AD07-4266-BD1B-1C7AA5DF75AB}" dt="2020-11-22T12:57:56.163" v="128" actId="26606"/>
          <ac:cxnSpMkLst>
            <pc:docMk/>
            <pc:sldMk cId="2921215585" sldId="258"/>
            <ac:cxnSpMk id="73" creationId="{EEA38897-7BA3-4408-8083-3235339C4A60}"/>
          </ac:cxnSpMkLst>
        </pc:cxnChg>
        <pc:cxnChg chg="del">
          <ac:chgData name="Valtair Miranda" userId="3ef78b2d3ce68fef" providerId="LiveId" clId="{92ADFE86-AD07-4266-BD1B-1C7AA5DF75AB}" dt="2020-11-22T12:57:56.163" v="128" actId="26606"/>
          <ac:cxnSpMkLst>
            <pc:docMk/>
            <pc:sldMk cId="2921215585" sldId="258"/>
            <ac:cxnSpMk id="75" creationId="{F11AD06B-AB20-4097-8606-5DA00DBACE88}"/>
          </ac:cxnSpMkLst>
        </pc:cxnChg>
      </pc:sldChg>
      <pc:sldChg chg="addSp delSp modSp mod">
        <pc:chgData name="Valtair Miranda" userId="3ef78b2d3ce68fef" providerId="LiveId" clId="{92ADFE86-AD07-4266-BD1B-1C7AA5DF75AB}" dt="2020-11-22T12:58:09.949" v="130" actId="26606"/>
        <pc:sldMkLst>
          <pc:docMk/>
          <pc:sldMk cId="32341852" sldId="259"/>
        </pc:sldMkLst>
        <pc:spChg chg="mod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2" creationId="{00000000-0000-0000-0000-000000000000}"/>
          </ac:spMkLst>
        </pc:spChg>
        <pc:spChg chg="mod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3" creationId="{00000000-0000-0000-0000-000000000000}"/>
          </ac:spMkLst>
        </pc:spChg>
        <pc:spChg chg="add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104" creationId="{3B854194-185D-494D-905C-7C7CB2E30F6E}"/>
          </ac:spMkLst>
        </pc:spChg>
        <pc:spChg chg="add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106" creationId="{B4F5FA0D-0104-4987-8241-EFF7C85B88DE}"/>
          </ac:spMkLst>
        </pc:spChg>
        <pc:spChg chg="del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135" creationId="{A81E7530-396C-45F0-92F4-A885648D1631}"/>
          </ac:spMkLst>
        </pc:spChg>
        <pc:spChg chg="del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137" creationId="{7316481C-0A49-4796-812B-0D64F063B720}"/>
          </ac:spMkLst>
        </pc:spChg>
        <pc:spChg chg="del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139" creationId="{A5271697-90F1-4A23-8EF2-0179F2EAFACB}"/>
          </ac:spMkLst>
        </pc:spChg>
        <pc:spChg chg="del">
          <ac:chgData name="Valtair Miranda" userId="3ef78b2d3ce68fef" providerId="LiveId" clId="{92ADFE86-AD07-4266-BD1B-1C7AA5DF75AB}" dt="2020-11-22T12:58:09.949" v="130" actId="26606"/>
          <ac:spMkLst>
            <pc:docMk/>
            <pc:sldMk cId="32341852" sldId="259"/>
            <ac:spMk id="163" creationId="{D9F5512A-48E1-4C07-B75E-3CCC517B6804}"/>
          </ac:spMkLst>
        </pc:spChg>
        <pc:grpChg chg="del">
          <ac:chgData name="Valtair Miranda" userId="3ef78b2d3ce68fef" providerId="LiveId" clId="{92ADFE86-AD07-4266-BD1B-1C7AA5DF75AB}" dt="2020-11-22T12:58:09.949" v="130" actId="26606"/>
          <ac:grpSpMkLst>
            <pc:docMk/>
            <pc:sldMk cId="32341852" sldId="259"/>
            <ac:grpSpMk id="141" creationId="{81DE8B58-F373-409E-A253-4380A66091D4}"/>
          </ac:grpSpMkLst>
        </pc:grpChg>
        <pc:picChg chg="add">
          <ac:chgData name="Valtair Miranda" userId="3ef78b2d3ce68fef" providerId="LiveId" clId="{92ADFE86-AD07-4266-BD1B-1C7AA5DF75AB}" dt="2020-11-22T12:58:09.949" v="130" actId="26606"/>
          <ac:picMkLst>
            <pc:docMk/>
            <pc:sldMk cId="32341852" sldId="259"/>
            <ac:picMk id="108" creationId="{2897127E-6CEF-446C-BE87-93B7C46E49D1}"/>
          </ac:picMkLst>
        </pc:picChg>
        <pc:picChg chg="del">
          <ac:chgData name="Valtair Miranda" userId="3ef78b2d3ce68fef" providerId="LiveId" clId="{92ADFE86-AD07-4266-BD1B-1C7AA5DF75AB}" dt="2020-11-22T12:53:30.295" v="56" actId="478"/>
          <ac:picMkLst>
            <pc:docMk/>
            <pc:sldMk cId="32341852" sldId="259"/>
            <ac:picMk id="3074" creationId="{B5395B79-0BBA-4191-8917-0969482CFEF3}"/>
          </ac:picMkLst>
        </pc:picChg>
      </pc:sldChg>
      <pc:sldChg chg="addSp delSp modSp mod">
        <pc:chgData name="Valtair Miranda" userId="3ef78b2d3ce68fef" providerId="LiveId" clId="{92ADFE86-AD07-4266-BD1B-1C7AA5DF75AB}" dt="2020-11-22T12:59:30.067" v="139" actId="26606"/>
        <pc:sldMkLst>
          <pc:docMk/>
          <pc:sldMk cId="2771118371" sldId="260"/>
        </pc:sldMkLst>
        <pc:spChg chg="mod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2" creationId="{00000000-0000-0000-0000-000000000000}"/>
          </ac:spMkLst>
        </pc:spChg>
        <pc:spChg chg="mod ord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3" creationId="{00000000-0000-0000-0000-000000000000}"/>
          </ac:spMkLst>
        </pc:spChg>
        <pc:spChg chg="add del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135" creationId="{A81E7530-396C-45F0-92F4-A885648D1631}"/>
          </ac:spMkLst>
        </pc:spChg>
        <pc:spChg chg="add del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137" creationId="{7316481C-0A49-4796-812B-0D64F063B720}"/>
          </ac:spMkLst>
        </pc:spChg>
        <pc:spChg chg="add del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139" creationId="{A5271697-90F1-4A23-8EF2-0179F2EAFACB}"/>
          </ac:spMkLst>
        </pc:spChg>
        <pc:spChg chg="add del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163" creationId="{D9F5512A-48E1-4C07-B75E-3CCC517B6804}"/>
          </ac:spMkLst>
        </pc:spChg>
        <pc:spChg chg="add del">
          <ac:chgData name="Valtair Miranda" userId="3ef78b2d3ce68fef" providerId="LiveId" clId="{92ADFE86-AD07-4266-BD1B-1C7AA5DF75AB}" dt="2020-11-22T12:59:23.669" v="134" actId="26606"/>
          <ac:spMkLst>
            <pc:docMk/>
            <pc:sldMk cId="2771118371" sldId="260"/>
            <ac:spMk id="192" creationId="{3BA513B0-82FF-4F41-8178-885375D1CFB5}"/>
          </ac:spMkLst>
        </pc:spChg>
        <pc:spChg chg="add del">
          <ac:chgData name="Valtair Miranda" userId="3ef78b2d3ce68fef" providerId="LiveId" clId="{92ADFE86-AD07-4266-BD1B-1C7AA5DF75AB}" dt="2020-11-22T12:59:25.872" v="136" actId="26606"/>
          <ac:spMkLst>
            <pc:docMk/>
            <pc:sldMk cId="2771118371" sldId="260"/>
            <ac:spMk id="2052" creationId="{3CD9DF72-87A3-404E-A828-84CBF11A8303}"/>
          </ac:spMkLst>
        </pc:spChg>
        <pc:spChg chg="add">
          <ac:chgData name="Valtair Miranda" userId="3ef78b2d3ce68fef" providerId="LiveId" clId="{92ADFE86-AD07-4266-BD1B-1C7AA5DF75AB}" dt="2020-11-22T12:59:30.067" v="139" actId="26606"/>
          <ac:spMkLst>
            <pc:docMk/>
            <pc:sldMk cId="2771118371" sldId="260"/>
            <ac:spMk id="2054" creationId="{F4C0B10B-D2C4-4A54-AFAD-3D27DF88BB37}"/>
          </ac:spMkLst>
        </pc:spChg>
        <pc:grpChg chg="add del">
          <ac:chgData name="Valtair Miranda" userId="3ef78b2d3ce68fef" providerId="LiveId" clId="{92ADFE86-AD07-4266-BD1B-1C7AA5DF75AB}" dt="2020-11-22T12:59:30.067" v="139" actId="26606"/>
          <ac:grpSpMkLst>
            <pc:docMk/>
            <pc:sldMk cId="2771118371" sldId="260"/>
            <ac:grpSpMk id="141" creationId="{81DE8B58-F373-409E-A253-4380A66091D4}"/>
          </ac:grpSpMkLst>
        </pc:grpChg>
        <pc:grpChg chg="add del">
          <ac:chgData name="Valtair Miranda" userId="3ef78b2d3ce68fef" providerId="LiveId" clId="{92ADFE86-AD07-4266-BD1B-1C7AA5DF75AB}" dt="2020-11-22T12:59:23.669" v="134" actId="26606"/>
          <ac:grpSpMkLst>
            <pc:docMk/>
            <pc:sldMk cId="2771118371" sldId="260"/>
            <ac:grpSpMk id="193" creationId="{93DB8501-F9F2-4ACD-B56A-9019CD5006D6}"/>
          </ac:grpSpMkLst>
        </pc:grpChg>
        <pc:grpChg chg="add">
          <ac:chgData name="Valtair Miranda" userId="3ef78b2d3ce68fef" providerId="LiveId" clId="{92ADFE86-AD07-4266-BD1B-1C7AA5DF75AB}" dt="2020-11-22T12:59:30.067" v="139" actId="26606"/>
          <ac:grpSpMkLst>
            <pc:docMk/>
            <pc:sldMk cId="2771118371" sldId="260"/>
            <ac:grpSpMk id="2055" creationId="{B6BADB90-C74B-40D6-86DC-503F65FCE8DC}"/>
          </ac:grpSpMkLst>
        </pc:grpChg>
        <pc:picChg chg="add mod ord">
          <ac:chgData name="Valtair Miranda" userId="3ef78b2d3ce68fef" providerId="LiveId" clId="{92ADFE86-AD07-4266-BD1B-1C7AA5DF75AB}" dt="2020-11-22T12:59:30.067" v="139" actId="26606"/>
          <ac:picMkLst>
            <pc:docMk/>
            <pc:sldMk cId="2771118371" sldId="260"/>
            <ac:picMk id="2050" creationId="{77F30F0F-AB3B-4B33-9AB2-CED79FB941A9}"/>
          </ac:picMkLst>
        </pc:picChg>
        <pc:picChg chg="del">
          <ac:chgData name="Valtair Miranda" userId="3ef78b2d3ce68fef" providerId="LiveId" clId="{92ADFE86-AD07-4266-BD1B-1C7AA5DF75AB}" dt="2020-11-22T12:58:17.931" v="131" actId="478"/>
          <ac:picMkLst>
            <pc:docMk/>
            <pc:sldMk cId="2771118371" sldId="260"/>
            <ac:picMk id="4098" creationId="{00AF62C0-2C62-4141-962C-55AB431D8CDF}"/>
          </ac:picMkLst>
        </pc:picChg>
        <pc:cxnChg chg="add del">
          <ac:chgData name="Valtair Miranda" userId="3ef78b2d3ce68fef" providerId="LiveId" clId="{92ADFE86-AD07-4266-BD1B-1C7AA5DF75AB}" dt="2020-11-22T12:59:25.872" v="136" actId="26606"/>
          <ac:cxnSpMkLst>
            <pc:docMk/>
            <pc:sldMk cId="2771118371" sldId="260"/>
            <ac:cxnSpMk id="2053" creationId="{20E3A342-4D61-4E3F-AF90-1AB42AEB96CC}"/>
          </ac:cxnSpMkLst>
        </pc:cxnChg>
      </pc:sldChg>
      <pc:sldChg chg="addSp delSp modSp mod setBg setClrOvrMap">
        <pc:chgData name="Valtair Miranda" userId="3ef78b2d3ce68fef" providerId="LiveId" clId="{92ADFE86-AD07-4266-BD1B-1C7AA5DF75AB}" dt="2020-11-22T12:59:40.280" v="140" actId="26606"/>
        <pc:sldMkLst>
          <pc:docMk/>
          <pc:sldMk cId="3257957036" sldId="261"/>
        </pc:sldMkLst>
        <pc:spChg chg="mod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2" creationId="{00000000-0000-0000-0000-000000000000}"/>
          </ac:spMkLst>
        </pc:spChg>
        <pc:spChg chg="mod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3" creationId="{00000000-0000-0000-0000-000000000000}"/>
          </ac:spMkLst>
        </pc:spChg>
        <pc:spChg chg="del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71" creationId="{5FDF4720-5445-47BE-89FE-E40D1AE6F619}"/>
          </ac:spMkLst>
        </pc:spChg>
        <pc:spChg chg="del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73" creationId="{AC8710B4-A815-4082-9E4F-F13A0007090C}"/>
          </ac:spMkLst>
        </pc:spChg>
        <pc:spChg chg="add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135" creationId="{8FC9BE17-9A7B-462D-AE50-3D8777387304}"/>
          </ac:spMkLst>
        </pc:spChg>
        <pc:spChg chg="add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137" creationId="{3EBE8569-6AEC-4B8C-8D53-2DE337CDBA65}"/>
          </ac:spMkLst>
        </pc:spChg>
        <pc:spChg chg="add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139" creationId="{55D4142C-5077-457F-A6AD-3FECFDB39685}"/>
          </ac:spMkLst>
        </pc:spChg>
        <pc:spChg chg="add">
          <ac:chgData name="Valtair Miranda" userId="3ef78b2d3ce68fef" providerId="LiveId" clId="{92ADFE86-AD07-4266-BD1B-1C7AA5DF75AB}" dt="2020-11-22T12:59:40.280" v="140" actId="26606"/>
          <ac:spMkLst>
            <pc:docMk/>
            <pc:sldMk cId="3257957036" sldId="261"/>
            <ac:spMk id="141" creationId="{7A5F0580-5EE9-419F-96EE-B6529EF6E7D0}"/>
          </ac:spMkLst>
        </pc:spChg>
        <pc:picChg chg="mod">
          <ac:chgData name="Valtair Miranda" userId="3ef78b2d3ce68fef" providerId="LiveId" clId="{92ADFE86-AD07-4266-BD1B-1C7AA5DF75AB}" dt="2020-11-22T12:59:40.280" v="140" actId="26606"/>
          <ac:picMkLst>
            <pc:docMk/>
            <pc:sldMk cId="3257957036" sldId="261"/>
            <ac:picMk id="5122" creationId="{FD2AF89C-8DF0-495F-A260-BB9E24BF0F12}"/>
          </ac:picMkLst>
        </pc:picChg>
      </pc:sldChg>
      <pc:sldChg chg="addSp delSp modSp mod setBg setClrOvrMap">
        <pc:chgData name="Valtair Miranda" userId="3ef78b2d3ce68fef" providerId="LiveId" clId="{92ADFE86-AD07-4266-BD1B-1C7AA5DF75AB}" dt="2020-11-22T13:01:09.441" v="142" actId="26606"/>
        <pc:sldMkLst>
          <pc:docMk/>
          <pc:sldMk cId="2649133062" sldId="262"/>
        </pc:sldMkLst>
        <pc:spChg chg="mod">
          <ac:chgData name="Valtair Miranda" userId="3ef78b2d3ce68fef" providerId="LiveId" clId="{92ADFE86-AD07-4266-BD1B-1C7AA5DF75AB}" dt="2020-11-22T13:01:09.441" v="142" actId="26606"/>
          <ac:spMkLst>
            <pc:docMk/>
            <pc:sldMk cId="2649133062" sldId="262"/>
            <ac:spMk id="2" creationId="{00000000-0000-0000-0000-000000000000}"/>
          </ac:spMkLst>
        </pc:spChg>
        <pc:spChg chg="mod">
          <ac:chgData name="Valtair Miranda" userId="3ef78b2d3ce68fef" providerId="LiveId" clId="{92ADFE86-AD07-4266-BD1B-1C7AA5DF75AB}" dt="2020-11-22T13:01:09.441" v="142" actId="26606"/>
          <ac:spMkLst>
            <pc:docMk/>
            <pc:sldMk cId="2649133062" sldId="262"/>
            <ac:spMk id="3" creationId="{00000000-0000-0000-0000-000000000000}"/>
          </ac:spMkLst>
        </pc:spChg>
        <pc:spChg chg="del">
          <ac:chgData name="Valtair Miranda" userId="3ef78b2d3ce68fef" providerId="LiveId" clId="{92ADFE86-AD07-4266-BD1B-1C7AA5DF75AB}" dt="2020-11-22T13:01:09.441" v="142" actId="26606"/>
          <ac:spMkLst>
            <pc:docMk/>
            <pc:sldMk cId="2649133062" sldId="262"/>
            <ac:spMk id="15" creationId="{4F74D28C-3268-4E35-8EE1-D92CB4A85A7D}"/>
          </ac:spMkLst>
        </pc:spChg>
        <pc:spChg chg="add">
          <ac:chgData name="Valtair Miranda" userId="3ef78b2d3ce68fef" providerId="LiveId" clId="{92ADFE86-AD07-4266-BD1B-1C7AA5DF75AB}" dt="2020-11-22T13:01:09.441" v="142" actId="26606"/>
          <ac:spMkLst>
            <pc:docMk/>
            <pc:sldMk cId="2649133062" sldId="262"/>
            <ac:spMk id="22" creationId="{A440A548-C0D4-4418-940E-EDC2F1D9A599}"/>
          </ac:spMkLst>
        </pc:spChg>
        <pc:spChg chg="add">
          <ac:chgData name="Valtair Miranda" userId="3ef78b2d3ce68fef" providerId="LiveId" clId="{92ADFE86-AD07-4266-BD1B-1C7AA5DF75AB}" dt="2020-11-22T13:01:09.441" v="142" actId="26606"/>
          <ac:spMkLst>
            <pc:docMk/>
            <pc:sldMk cId="2649133062" sldId="262"/>
            <ac:spMk id="24" creationId="{E708B267-8CD2-4684-A57B-9F1070769203}"/>
          </ac:spMkLst>
        </pc:spChg>
        <pc:grpChg chg="add">
          <ac:chgData name="Valtair Miranda" userId="3ef78b2d3ce68fef" providerId="LiveId" clId="{92ADFE86-AD07-4266-BD1B-1C7AA5DF75AB}" dt="2020-11-22T13:01:09.441" v="142" actId="26606"/>
          <ac:grpSpMkLst>
            <pc:docMk/>
            <pc:sldMk cId="2649133062" sldId="262"/>
            <ac:grpSpMk id="26" creationId="{41E5AB36-9328-47E9-95AD-E38AC1C0E18D}"/>
          </ac:grpSpMkLst>
        </pc:grpChg>
        <pc:picChg chg="del">
          <ac:chgData name="Valtair Miranda" userId="3ef78b2d3ce68fef" providerId="LiveId" clId="{92ADFE86-AD07-4266-BD1B-1C7AA5DF75AB}" dt="2020-11-22T12:59:50.863" v="141" actId="478"/>
          <ac:picMkLst>
            <pc:docMk/>
            <pc:sldMk cId="2649133062" sldId="262"/>
            <ac:picMk id="4" creationId="{B0A6DB9F-4E6E-4C80-9D60-E5109B070EEC}"/>
          </ac:picMkLst>
        </pc:picChg>
        <pc:picChg chg="add">
          <ac:chgData name="Valtair Miranda" userId="3ef78b2d3ce68fef" providerId="LiveId" clId="{92ADFE86-AD07-4266-BD1B-1C7AA5DF75AB}" dt="2020-11-22T13:01:09.441" v="142" actId="26606"/>
          <ac:picMkLst>
            <pc:docMk/>
            <pc:sldMk cId="2649133062" sldId="262"/>
            <ac:picMk id="19" creationId="{041AB99F-6E0A-450D-9434-87E81FD1185A}"/>
          </ac:picMkLst>
        </pc:picChg>
      </pc:sldChg>
      <pc:sldChg chg="modSp mod">
        <pc:chgData name="Valtair Miranda" userId="3ef78b2d3ce68fef" providerId="LiveId" clId="{92ADFE86-AD07-4266-BD1B-1C7AA5DF75AB}" dt="2020-11-22T12:50:45.983" v="6" actId="6549"/>
        <pc:sldMkLst>
          <pc:docMk/>
          <pc:sldMk cId="3375643063" sldId="265"/>
        </pc:sldMkLst>
        <pc:spChg chg="mod">
          <ac:chgData name="Valtair Miranda" userId="3ef78b2d3ce68fef" providerId="LiveId" clId="{92ADFE86-AD07-4266-BD1B-1C7AA5DF75AB}" dt="2020-11-22T12:50:45.983" v="6" actId="6549"/>
          <ac:spMkLst>
            <pc:docMk/>
            <pc:sldMk cId="3375643063" sldId="265"/>
            <ac:spMk id="6" creationId="{E2252A1E-D77C-4524-A8B9-C30684EB5368}"/>
          </ac:spMkLst>
        </pc:spChg>
        <pc:spChg chg="mod">
          <ac:chgData name="Valtair Miranda" userId="3ef78b2d3ce68fef" providerId="LiveId" clId="{92ADFE86-AD07-4266-BD1B-1C7AA5DF75AB}" dt="2020-11-22T12:50:36.063" v="2"/>
          <ac:spMkLst>
            <pc:docMk/>
            <pc:sldMk cId="3375643063" sldId="265"/>
            <ac:spMk id="3078" creationId="{FF8B2C22-079A-4B44-A131-672761B815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1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8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41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89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39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20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8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86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3422-7F43-48BE-9B3C-77B50A3DFDB6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5A0B-1052-41F9-BE6F-500624C63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14400C82-5BAA-4BC0-B5C6-45DC4B45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D1254324-7C0C-4477-B122-A6F9E823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FA66548D-5860-4480-A4C1-8B5840586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73309DB2-9A48-4E37-83AB-48E51581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2673681-06C1-4DA6-BC79-D7B8CF3339F1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98F745D-60BE-4AFC-9089-5E23CB7AF388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8A997722-06CC-420D-BB60-B7E33310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A859681A-E208-4156-B81E-6087E6F2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77621717-7E8D-4F00-8EF8-EFC9542BF6F9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44E05BCD-33B0-440D-8980-091593499500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FF8B2C22-079A-4B44-A131-672761B8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885" y="1013179"/>
            <a:ext cx="3533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b="1" dirty="0"/>
              <a:t>A NOVA JERUSALÉM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252A1E-D77C-4524-A8B9-C30684EB5368}"/>
              </a:ext>
            </a:extLst>
          </p:cNvPr>
          <p:cNvSpPr txBox="1"/>
          <p:nvPr/>
        </p:nvSpPr>
        <p:spPr>
          <a:xfrm>
            <a:off x="1729172" y="3083903"/>
            <a:ext cx="5305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 - Apocalipse 22   		</a:t>
            </a:r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 - Apocalipse 22.5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B2B4A579-185F-402E-AA79-32F62887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2656CD-1510-4A99-BE39-BDF25CC7B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330" cy="31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597FD-BCB3-42CE-9678-E91E6895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O final já é conhecido</a:t>
            </a:r>
            <a:endParaRPr lang="pt-BR" sz="35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000000"/>
                </a:solidFill>
              </a:rPr>
              <a:t>Depois de uma guerra no céu, um dragão é jogado para a terra, onde ele tentará matar uma criança. </a:t>
            </a: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000000"/>
                </a:solidFill>
              </a:rPr>
              <a:t>Ele persegue a mãe da criança e finalmente faz guerra contra sua descendência. </a:t>
            </a: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000000"/>
                </a:solidFill>
              </a:rPr>
              <a:t>Ele age através do levantamento de dois aliados, duas bestas que atuam desenvolvendo a guerra promovida pelo dragão. </a:t>
            </a: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000000"/>
                </a:solidFill>
              </a:rPr>
              <a:t>Um guerreiro celestial aparece sobre um cavalo branco e as bestas e os reis se reúnem para a guerra. </a:t>
            </a: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000000"/>
                </a:solidFill>
              </a:rPr>
              <a:t>Satã, o dragão, é derrotado e aprisionado, produzindo um período de mil anos de paz. </a:t>
            </a:r>
          </a:p>
          <a:p>
            <a:pPr>
              <a:lnSpc>
                <a:spcPct val="90000"/>
              </a:lnSpc>
            </a:pPr>
            <a:r>
              <a:rPr lang="pt-BR" sz="1700" dirty="0">
                <a:solidFill>
                  <a:srgbClr val="000000"/>
                </a:solidFill>
              </a:rPr>
              <a:t>Uma nova criação aparece e uma nova Jerusalém desce do céu.</a:t>
            </a:r>
          </a:p>
        </p:txBody>
      </p:sp>
    </p:spTree>
    <p:extLst>
      <p:ext uri="{BB962C8B-B14F-4D97-AF65-F5344CB8AC3E}">
        <p14:creationId xmlns:p14="http://schemas.microsoft.com/office/powerpoint/2010/main" val="209961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ible Animations | Biblia Prints">
            <a:extLst>
              <a:ext uri="{FF2B5EF4-FFF2-40B4-BE49-F238E27FC236}">
                <a16:creationId xmlns:a16="http://schemas.microsoft.com/office/drawing/2014/main" id="{D7E49D58-80DC-4AD8-9B3C-CAD667CA8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9091" r="27951" b="-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pt-BR" sz="2400"/>
              <a:t>A Nova Jerusalém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500" dirty="0"/>
              <a:t>A Nova Jerusalém, vista como “noiva”, é uma figura que se refere à Igreja, a noiva do Cordeiro. Portanto, a Nova Jerusalém é a própria Igreja do Cordeiro, o povo que Jesus comprou com o seu próprio sangue e os constituiu reino e sacerdócio.</a:t>
            </a:r>
          </a:p>
        </p:txBody>
      </p:sp>
    </p:spTree>
    <p:extLst>
      <p:ext uri="{BB962C8B-B14F-4D97-AF65-F5344CB8AC3E}">
        <p14:creationId xmlns:p14="http://schemas.microsoft.com/office/powerpoint/2010/main" val="292121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Na Nova Jerusalém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pt-BR" sz="2100">
                <a:solidFill>
                  <a:srgbClr val="000000"/>
                </a:solidFill>
              </a:rPr>
              <a:t>não haverá sofrimento (Ap 21.4)</a:t>
            </a:r>
          </a:p>
          <a:p>
            <a:r>
              <a:rPr lang="pt-BR" sz="2100">
                <a:solidFill>
                  <a:srgbClr val="000000"/>
                </a:solidFill>
              </a:rPr>
              <a:t> Deus é o único responsável pela Nova Realidade (Ap 21.5-6). </a:t>
            </a:r>
          </a:p>
          <a:p>
            <a:r>
              <a:rPr lang="pt-BR" sz="2100">
                <a:solidFill>
                  <a:srgbClr val="000000"/>
                </a:solidFill>
              </a:rPr>
              <a:t>a Nova Jerusalém tem a presença de Deus (Ap 21.16). </a:t>
            </a:r>
          </a:p>
          <a:p>
            <a:r>
              <a:rPr lang="pt-BR" sz="2100">
                <a:solidFill>
                  <a:srgbClr val="000000"/>
                </a:solidFill>
              </a:rPr>
              <a:t> este novo mundo é precioso (Ap 21.18-21).</a:t>
            </a:r>
          </a:p>
        </p:txBody>
      </p:sp>
    </p:spTree>
    <p:extLst>
      <p:ext uri="{BB962C8B-B14F-4D97-AF65-F5344CB8AC3E}">
        <p14:creationId xmlns:p14="http://schemas.microsoft.com/office/powerpoint/2010/main" val="3234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9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5" name="Group 19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9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O céu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Refletir sobre o céu muda a forma como andamos aqui neste mundo.</a:t>
            </a:r>
          </a:p>
          <a:p>
            <a:pPr>
              <a:lnSpc>
                <a:spcPct val="90000"/>
              </a:lnSpc>
            </a:pPr>
            <a:r>
              <a:rPr lang="pt-BR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Pensar na eternidade assim significa trazer o céu para a terra.</a:t>
            </a:r>
            <a:endParaRPr lang="pt-BR" sz="19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BR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 participa do povo de Deus aqueles que seguiram os ensinos dos apóstolos, que por sua vez eram os ensinos de Jesus Cristo.</a:t>
            </a:r>
            <a:endParaRPr lang="pt-BR" sz="1900"/>
          </a:p>
        </p:txBody>
      </p:sp>
      <p:pic>
        <p:nvPicPr>
          <p:cNvPr id="2050" name="Picture 2" descr="Lesson 8: New Jerusalem in Revelation 21 and 22 : Frontline Study">
            <a:extLst>
              <a:ext uri="{FF2B5EF4-FFF2-40B4-BE49-F238E27FC236}">
                <a16:creationId xmlns:a16="http://schemas.microsoft.com/office/drawing/2014/main" id="{77F30F0F-AB3B-4B33-9AB2-CED79FB94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r="21895" b="-1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1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ypes of Clouds: Identifying Common Clouds | The Old Farmer's Almanac">
            <a:extLst>
              <a:ext uri="{FF2B5EF4-FFF2-40B4-BE49-F238E27FC236}">
                <a16:creationId xmlns:a16="http://schemas.microsoft.com/office/drawing/2014/main" id="{FD2AF89C-8DF0-495F-A260-BB9E24BF0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t="6482" r="22310" b="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pt-BR" sz="2400"/>
              <a:t>O final do Apocalipse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pt-BR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Começa e termina como uma carta. </a:t>
            </a:r>
          </a:p>
          <a:p>
            <a:r>
              <a:rPr lang="pt-BR" sz="150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ermina reafirmando a volta de Jesus. </a:t>
            </a:r>
          </a:p>
          <a:p>
            <a:r>
              <a:rPr lang="pt-BR" sz="1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respostas para os problemas da vida estão no retorno daquele com poder soberano para controlar o curso da história.</a:t>
            </a:r>
          </a:p>
          <a:p>
            <a:endParaRPr lang="pt-BR" sz="1500"/>
          </a:p>
        </p:txBody>
      </p:sp>
    </p:spTree>
    <p:extLst>
      <p:ext uri="{BB962C8B-B14F-4D97-AF65-F5344CB8AC3E}">
        <p14:creationId xmlns:p14="http://schemas.microsoft.com/office/powerpoint/2010/main" val="325795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305" y="802955"/>
            <a:ext cx="3574747" cy="1454051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chemeClr val="tx2"/>
                </a:solidFill>
              </a:rPr>
              <a:t>Pra tomar uma atitude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" y="-369"/>
            <a:ext cx="4568256" cy="6858000"/>
            <a:chOff x="305" y="-369"/>
            <a:chExt cx="6091008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Graphic 18" descr="Exclamation Mark">
            <a:extLst>
              <a:ext uri="{FF2B5EF4-FFF2-40B4-BE49-F238E27FC236}">
                <a16:creationId xmlns:a16="http://schemas.microsoft.com/office/drawing/2014/main" id="{041AB99F-6E0A-450D-9434-87E81FD1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827" y="2173986"/>
            <a:ext cx="2839212" cy="283921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5804" y="2421683"/>
            <a:ext cx="3574461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6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em algum momento, uma mensagem ou outra nos escapar, continuamos mesmo assim. Não precisamos entender tudo para nos alimentar espiritualmente do Apocalipse de João. </a:t>
            </a:r>
          </a:p>
        </p:txBody>
      </p:sp>
    </p:spTree>
    <p:extLst>
      <p:ext uri="{BB962C8B-B14F-4D97-AF65-F5344CB8AC3E}">
        <p14:creationId xmlns:p14="http://schemas.microsoft.com/office/powerpoint/2010/main" val="2649133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O final já é conhecido</vt:lpstr>
      <vt:lpstr>A Nova Jerusalém</vt:lpstr>
      <vt:lpstr>Na Nova Jerusalém</vt:lpstr>
      <vt:lpstr>O céu</vt:lpstr>
      <vt:lpstr>O final do Apocalipse</vt:lpstr>
      <vt:lpstr>Pra tomar uma atitude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2020-11-22T13:01:09Z</dcterms:created>
  <dcterms:modified xsi:type="dcterms:W3CDTF">2020-11-22T13:01:17Z</dcterms:modified>
</cp:coreProperties>
</file>