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A764C-88A2-4A60-8208-4FF085178A64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37E83CF-05B9-4FB0-9C00-0107822EFDF5}">
      <dgm:prSet/>
      <dgm:spPr/>
      <dgm:t>
        <a:bodyPr/>
        <a:lstStyle/>
        <a:p>
          <a:pPr rtl="0"/>
          <a:r>
            <a:rPr lang="pt-BR" dirty="0" smtClean="0"/>
            <a:t>O maior dos assuntos</a:t>
          </a:r>
          <a:endParaRPr lang="pt-BR" dirty="0"/>
        </a:p>
      </dgm:t>
    </dgm:pt>
    <dgm:pt modelId="{202ACA94-43DC-49D3-A82A-FE0A8A8350F9}" type="parTrans" cxnId="{08FBFCC3-9914-4E9E-9E8A-9263A6505D20}">
      <dgm:prSet/>
      <dgm:spPr/>
      <dgm:t>
        <a:bodyPr/>
        <a:lstStyle/>
        <a:p>
          <a:endParaRPr lang="pt-BR"/>
        </a:p>
      </dgm:t>
    </dgm:pt>
    <dgm:pt modelId="{CD88D7B8-4844-472E-90FB-1EAE36F4FC08}" type="sibTrans" cxnId="{08FBFCC3-9914-4E9E-9E8A-9263A6505D20}">
      <dgm:prSet/>
      <dgm:spPr/>
      <dgm:t>
        <a:bodyPr/>
        <a:lstStyle/>
        <a:p>
          <a:endParaRPr lang="pt-BR"/>
        </a:p>
      </dgm:t>
    </dgm:pt>
    <dgm:pt modelId="{E7700840-FE1E-4DE8-B5BF-EFC8781D819B}" type="pres">
      <dgm:prSet presAssocID="{31CA764C-88A2-4A60-8208-4FF085178A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9CBAB3-FCD4-430B-976F-25BA635145ED}" type="pres">
      <dgm:prSet presAssocID="{A37E83CF-05B9-4FB0-9C00-0107822EFDF5}" presName="composite" presStyleCnt="0"/>
      <dgm:spPr/>
    </dgm:pt>
    <dgm:pt modelId="{540FEE67-C4C7-4D50-8BC0-724A17DD7BA9}" type="pres">
      <dgm:prSet presAssocID="{A37E83CF-05B9-4FB0-9C00-0107822EFDF5}" presName="imgShp" presStyleLbl="fgImgPlace1" presStyleIdx="0" presStyleCnt="1" custScaleX="1003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1B58C86F-EE86-4E9F-9E8F-AC86829617E0}" type="pres">
      <dgm:prSet presAssocID="{A37E83CF-05B9-4FB0-9C00-0107822EFDF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D2430A-9156-401D-B02C-F8B9BC4D14DB}" type="presOf" srcId="{31CA764C-88A2-4A60-8208-4FF085178A64}" destId="{E7700840-FE1E-4DE8-B5BF-EFC8781D819B}" srcOrd="0" destOrd="0" presId="urn:microsoft.com/office/officeart/2005/8/layout/vList3"/>
    <dgm:cxn modelId="{B2BCB0E5-0738-41E6-BBA9-69F501B7086C}" type="presOf" srcId="{A37E83CF-05B9-4FB0-9C00-0107822EFDF5}" destId="{1B58C86F-EE86-4E9F-9E8F-AC86829617E0}" srcOrd="0" destOrd="0" presId="urn:microsoft.com/office/officeart/2005/8/layout/vList3"/>
    <dgm:cxn modelId="{08FBFCC3-9914-4E9E-9E8A-9263A6505D20}" srcId="{31CA764C-88A2-4A60-8208-4FF085178A64}" destId="{A37E83CF-05B9-4FB0-9C00-0107822EFDF5}" srcOrd="0" destOrd="0" parTransId="{202ACA94-43DC-49D3-A82A-FE0A8A8350F9}" sibTransId="{CD88D7B8-4844-472E-90FB-1EAE36F4FC08}"/>
    <dgm:cxn modelId="{556A63AB-635F-4F52-B76F-7AB3280714CA}" type="presParOf" srcId="{E7700840-FE1E-4DE8-B5BF-EFC8781D819B}" destId="{C19CBAB3-FCD4-430B-976F-25BA635145ED}" srcOrd="0" destOrd="0" presId="urn:microsoft.com/office/officeart/2005/8/layout/vList3"/>
    <dgm:cxn modelId="{D42C52BC-E06B-4A77-A168-41FFB91407B7}" type="presParOf" srcId="{C19CBAB3-FCD4-430B-976F-25BA635145ED}" destId="{540FEE67-C4C7-4D50-8BC0-724A17DD7BA9}" srcOrd="0" destOrd="0" presId="urn:microsoft.com/office/officeart/2005/8/layout/vList3"/>
    <dgm:cxn modelId="{A49EAF2D-5BEA-4A8D-BAA3-F51D3B717BA2}" type="presParOf" srcId="{C19CBAB3-FCD4-430B-976F-25BA635145ED}" destId="{1B58C86F-EE86-4E9F-9E8F-AC86829617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4D11F-4695-427B-94C3-A05C246175D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C33AB240-AD0A-46F8-9A75-157D26589D37}">
      <dgm:prSet/>
      <dgm:spPr/>
      <dgm:t>
        <a:bodyPr/>
        <a:lstStyle/>
        <a:p>
          <a:pPr rtl="0"/>
          <a:r>
            <a:rPr lang="pt-BR" dirty="0" smtClean="0"/>
            <a:t>O Evangelho de Jesus Cristo</a:t>
          </a:r>
          <a:endParaRPr lang="pt-BR" dirty="0"/>
        </a:p>
      </dgm:t>
    </dgm:pt>
    <dgm:pt modelId="{4E91140A-84FA-4D9F-9F56-325A673BE648}" type="parTrans" cxnId="{087D97CE-E0EB-4C7F-926E-1A255E3A7C59}">
      <dgm:prSet/>
      <dgm:spPr/>
      <dgm:t>
        <a:bodyPr/>
        <a:lstStyle/>
        <a:p>
          <a:endParaRPr lang="pt-BR"/>
        </a:p>
      </dgm:t>
    </dgm:pt>
    <dgm:pt modelId="{3B158125-EB1B-474E-90E5-799297BCBB55}" type="sibTrans" cxnId="{087D97CE-E0EB-4C7F-926E-1A255E3A7C59}">
      <dgm:prSet/>
      <dgm:spPr/>
      <dgm:t>
        <a:bodyPr/>
        <a:lstStyle/>
        <a:p>
          <a:endParaRPr lang="pt-BR"/>
        </a:p>
      </dgm:t>
    </dgm:pt>
    <dgm:pt modelId="{EF16D655-42B9-4893-8469-4884235F3D6A}" type="pres">
      <dgm:prSet presAssocID="{B564D11F-4695-427B-94C3-A05C246175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D21DB6-4966-4C71-8B68-B58B049ED17C}" type="pres">
      <dgm:prSet presAssocID="{C33AB240-AD0A-46F8-9A75-157D26589D37}" presName="parentLin" presStyleCnt="0"/>
      <dgm:spPr/>
    </dgm:pt>
    <dgm:pt modelId="{3BB80D0D-9644-48D1-99CE-4B94F8A5690C}" type="pres">
      <dgm:prSet presAssocID="{C33AB240-AD0A-46F8-9A75-157D26589D37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C9735E7D-69DD-4E64-9B47-8A406329A76F}" type="pres">
      <dgm:prSet presAssocID="{C33AB240-AD0A-46F8-9A75-157D26589D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E72BDD-A9E6-4777-972D-75CDEA9A70DA}" type="pres">
      <dgm:prSet presAssocID="{C33AB240-AD0A-46F8-9A75-157D26589D37}" presName="negativeSpace" presStyleCnt="0"/>
      <dgm:spPr/>
    </dgm:pt>
    <dgm:pt modelId="{26529034-5935-41D7-A952-8C37A020CC74}" type="pres">
      <dgm:prSet presAssocID="{C33AB240-AD0A-46F8-9A75-157D26589D3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F2CCC14-C765-48E5-B1C6-56CF61664A7C}" type="presOf" srcId="{C33AB240-AD0A-46F8-9A75-157D26589D37}" destId="{C9735E7D-69DD-4E64-9B47-8A406329A76F}" srcOrd="1" destOrd="0" presId="urn:microsoft.com/office/officeart/2005/8/layout/list1"/>
    <dgm:cxn modelId="{6F33F1A8-7B82-43A3-B925-86D032B22927}" type="presOf" srcId="{C33AB240-AD0A-46F8-9A75-157D26589D37}" destId="{3BB80D0D-9644-48D1-99CE-4B94F8A5690C}" srcOrd="0" destOrd="0" presId="urn:microsoft.com/office/officeart/2005/8/layout/list1"/>
    <dgm:cxn modelId="{087D97CE-E0EB-4C7F-926E-1A255E3A7C59}" srcId="{B564D11F-4695-427B-94C3-A05C246175D3}" destId="{C33AB240-AD0A-46F8-9A75-157D26589D37}" srcOrd="0" destOrd="0" parTransId="{4E91140A-84FA-4D9F-9F56-325A673BE648}" sibTransId="{3B158125-EB1B-474E-90E5-799297BCBB55}"/>
    <dgm:cxn modelId="{2F24C127-1FE5-45C2-914D-55870B5DB3FE}" type="presOf" srcId="{B564D11F-4695-427B-94C3-A05C246175D3}" destId="{EF16D655-42B9-4893-8469-4884235F3D6A}" srcOrd="0" destOrd="0" presId="urn:microsoft.com/office/officeart/2005/8/layout/list1"/>
    <dgm:cxn modelId="{D8B08964-79A3-4E5E-A32E-A8C5FAFBDFD1}" type="presParOf" srcId="{EF16D655-42B9-4893-8469-4884235F3D6A}" destId="{94D21DB6-4966-4C71-8B68-B58B049ED17C}" srcOrd="0" destOrd="0" presId="urn:microsoft.com/office/officeart/2005/8/layout/list1"/>
    <dgm:cxn modelId="{B3DEC0B8-7EBD-4B87-BE7C-2B66799F8489}" type="presParOf" srcId="{94D21DB6-4966-4C71-8B68-B58B049ED17C}" destId="{3BB80D0D-9644-48D1-99CE-4B94F8A5690C}" srcOrd="0" destOrd="0" presId="urn:microsoft.com/office/officeart/2005/8/layout/list1"/>
    <dgm:cxn modelId="{7FE65115-D6E7-4D47-83F0-F7348A9356C0}" type="presParOf" srcId="{94D21DB6-4966-4C71-8B68-B58B049ED17C}" destId="{C9735E7D-69DD-4E64-9B47-8A406329A76F}" srcOrd="1" destOrd="0" presId="urn:microsoft.com/office/officeart/2005/8/layout/list1"/>
    <dgm:cxn modelId="{82655361-3C11-46CF-AD39-B553F025CF94}" type="presParOf" srcId="{EF16D655-42B9-4893-8469-4884235F3D6A}" destId="{58E72BDD-A9E6-4777-972D-75CDEA9A70DA}" srcOrd="1" destOrd="0" presId="urn:microsoft.com/office/officeart/2005/8/layout/list1"/>
    <dgm:cxn modelId="{283B5603-45B9-466C-AF01-1FA87626F692}" type="presParOf" srcId="{EF16D655-42B9-4893-8469-4884235F3D6A}" destId="{26529034-5935-41D7-A952-8C37A020CC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69DFFC-B2A0-4629-80E4-51BAE6AD40FA}" type="doc">
      <dgm:prSet loTypeId="urn:microsoft.com/office/officeart/2005/8/layout/arrow1" loCatId="process" qsTypeId="urn:microsoft.com/office/officeart/2009/2/quickstyle/3d8" qsCatId="3D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1A1710AD-C3E7-4513-97CB-980F659D9C35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rtl="0"/>
          <a:r>
            <a:rPr lang="pt-BR" dirty="0" smtClean="0"/>
            <a:t>Falso evangelho</a:t>
          </a:r>
          <a:endParaRPr lang="pt-BR" dirty="0"/>
        </a:p>
      </dgm:t>
    </dgm:pt>
    <dgm:pt modelId="{82CEFD96-ACE8-43D2-9242-99C5C82F1F59}" type="parTrans" cxnId="{B70B01A2-8D82-49F6-A94F-5ECD2F68DA09}">
      <dgm:prSet/>
      <dgm:spPr/>
      <dgm:t>
        <a:bodyPr/>
        <a:lstStyle/>
        <a:p>
          <a:endParaRPr lang="pt-BR"/>
        </a:p>
      </dgm:t>
    </dgm:pt>
    <dgm:pt modelId="{8F8A2073-6C1A-44F5-9D14-68630F7493CD}" type="sibTrans" cxnId="{B70B01A2-8D82-49F6-A94F-5ECD2F68DA09}">
      <dgm:prSet/>
      <dgm:spPr/>
      <dgm:t>
        <a:bodyPr/>
        <a:lstStyle/>
        <a:p>
          <a:endParaRPr lang="pt-BR"/>
        </a:p>
      </dgm:t>
    </dgm:pt>
    <dgm:pt modelId="{0807789C-EDFE-4EA5-B960-533D444BC3D9}">
      <dgm:prSet/>
      <dgm:spPr>
        <a:solidFill>
          <a:srgbClr val="C00000"/>
        </a:solidFill>
      </dgm:spPr>
      <dgm:t>
        <a:bodyPr/>
        <a:lstStyle/>
        <a:p>
          <a:pPr rtl="0"/>
          <a:r>
            <a:rPr lang="pt-BR" dirty="0" smtClean="0"/>
            <a:t>Verdadeiro evangelho</a:t>
          </a:r>
          <a:endParaRPr lang="pt-BR" dirty="0"/>
        </a:p>
      </dgm:t>
    </dgm:pt>
    <dgm:pt modelId="{4EAFBC5C-E110-40D6-AF94-B9CB07BE78E4}" type="parTrans" cxnId="{1A598D15-4F55-4517-8211-D6F2D0D95DEA}">
      <dgm:prSet/>
      <dgm:spPr/>
      <dgm:t>
        <a:bodyPr/>
        <a:lstStyle/>
        <a:p>
          <a:endParaRPr lang="pt-BR"/>
        </a:p>
      </dgm:t>
    </dgm:pt>
    <dgm:pt modelId="{EDA08CB4-AC8C-4CD9-BF67-E8823AB21119}" type="sibTrans" cxnId="{1A598D15-4F55-4517-8211-D6F2D0D95DEA}">
      <dgm:prSet/>
      <dgm:spPr/>
      <dgm:t>
        <a:bodyPr/>
        <a:lstStyle/>
        <a:p>
          <a:endParaRPr lang="pt-BR"/>
        </a:p>
      </dgm:t>
    </dgm:pt>
    <dgm:pt modelId="{07DEDD41-E866-44E1-8898-A448F6BAD129}" type="pres">
      <dgm:prSet presAssocID="{FC69DFFC-B2A0-4629-80E4-51BAE6AD40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63D3F8-56B1-4E15-80FB-DB8426E4FB19}" type="pres">
      <dgm:prSet presAssocID="{1A1710AD-C3E7-4513-97CB-980F659D9C3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197452-5D64-4C3D-9646-21F22DC5110E}" type="pres">
      <dgm:prSet presAssocID="{0807789C-EDFE-4EA5-B960-533D444BC3D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0B01A2-8D82-49F6-A94F-5ECD2F68DA09}" srcId="{FC69DFFC-B2A0-4629-80E4-51BAE6AD40FA}" destId="{1A1710AD-C3E7-4513-97CB-980F659D9C35}" srcOrd="0" destOrd="0" parTransId="{82CEFD96-ACE8-43D2-9242-99C5C82F1F59}" sibTransId="{8F8A2073-6C1A-44F5-9D14-68630F7493CD}"/>
    <dgm:cxn modelId="{1DD88548-CB02-4776-9B00-18DE1B5C498F}" type="presOf" srcId="{1A1710AD-C3E7-4513-97CB-980F659D9C35}" destId="{3E63D3F8-56B1-4E15-80FB-DB8426E4FB19}" srcOrd="0" destOrd="0" presId="urn:microsoft.com/office/officeart/2005/8/layout/arrow1"/>
    <dgm:cxn modelId="{13027D0C-DA39-4480-A5C2-558420045928}" type="presOf" srcId="{FC69DFFC-B2A0-4629-80E4-51BAE6AD40FA}" destId="{07DEDD41-E866-44E1-8898-A448F6BAD129}" srcOrd="0" destOrd="0" presId="urn:microsoft.com/office/officeart/2005/8/layout/arrow1"/>
    <dgm:cxn modelId="{1A598D15-4F55-4517-8211-D6F2D0D95DEA}" srcId="{FC69DFFC-B2A0-4629-80E4-51BAE6AD40FA}" destId="{0807789C-EDFE-4EA5-B960-533D444BC3D9}" srcOrd="1" destOrd="0" parTransId="{4EAFBC5C-E110-40D6-AF94-B9CB07BE78E4}" sibTransId="{EDA08CB4-AC8C-4CD9-BF67-E8823AB21119}"/>
    <dgm:cxn modelId="{DB8FFC0B-19CC-4CC2-A8AD-CBC856CB46EB}" type="presOf" srcId="{0807789C-EDFE-4EA5-B960-533D444BC3D9}" destId="{EE197452-5D64-4C3D-9646-21F22DC5110E}" srcOrd="0" destOrd="0" presId="urn:microsoft.com/office/officeart/2005/8/layout/arrow1"/>
    <dgm:cxn modelId="{0BB861BE-EF66-4F43-B615-50322C850E88}" type="presParOf" srcId="{07DEDD41-E866-44E1-8898-A448F6BAD129}" destId="{3E63D3F8-56B1-4E15-80FB-DB8426E4FB19}" srcOrd="0" destOrd="0" presId="urn:microsoft.com/office/officeart/2005/8/layout/arrow1"/>
    <dgm:cxn modelId="{B60E53A0-43E6-4617-85D5-7BD2FA4DC2AE}" type="presParOf" srcId="{07DEDD41-E866-44E1-8898-A448F6BAD129}" destId="{EE197452-5D64-4C3D-9646-21F22DC5110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561EE9-4584-4D47-8898-DF1204B41E7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A9828AA5-8ABD-4801-8059-34E8051674FD}">
      <dgm:prSet/>
      <dgm:spPr/>
      <dgm:t>
        <a:bodyPr/>
        <a:lstStyle/>
        <a:p>
          <a:pPr rtl="0"/>
          <a:r>
            <a:rPr lang="pt-BR" smtClean="0"/>
            <a:t>Pedro pregou para os irmãos judeus.</a:t>
          </a:r>
          <a:endParaRPr lang="pt-BR"/>
        </a:p>
      </dgm:t>
    </dgm:pt>
    <dgm:pt modelId="{5BE26CB4-A867-4EF9-AEBE-E0F99F81334B}" type="parTrans" cxnId="{65005C74-76EA-4ED8-9F83-E3C571BAFCB5}">
      <dgm:prSet/>
      <dgm:spPr/>
      <dgm:t>
        <a:bodyPr/>
        <a:lstStyle/>
        <a:p>
          <a:endParaRPr lang="pt-BR"/>
        </a:p>
      </dgm:t>
    </dgm:pt>
    <dgm:pt modelId="{DF129CA7-428D-448C-96D5-7BAEB4723068}" type="sibTrans" cxnId="{65005C74-76EA-4ED8-9F83-E3C571BAFCB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pt-BR"/>
        </a:p>
      </dgm:t>
    </dgm:pt>
    <dgm:pt modelId="{A91659BB-CA99-4822-9A9C-A796774AFEB4}">
      <dgm:prSet/>
      <dgm:spPr/>
      <dgm:t>
        <a:bodyPr/>
        <a:lstStyle/>
        <a:p>
          <a:pPr rtl="0"/>
          <a:r>
            <a:rPr lang="pt-BR" smtClean="0"/>
            <a:t>Paulo pregou para os irmãos gentios.</a:t>
          </a:r>
          <a:endParaRPr lang="pt-BR"/>
        </a:p>
      </dgm:t>
    </dgm:pt>
    <dgm:pt modelId="{DFB596EE-56FF-4D36-AA33-08E76A3BF867}" type="parTrans" cxnId="{A1F0C387-F911-4D42-ADC1-83D55DE731B0}">
      <dgm:prSet/>
      <dgm:spPr/>
      <dgm:t>
        <a:bodyPr/>
        <a:lstStyle/>
        <a:p>
          <a:endParaRPr lang="pt-BR"/>
        </a:p>
      </dgm:t>
    </dgm:pt>
    <dgm:pt modelId="{766F4D5F-06BD-45FA-AEFC-503E8678A0B1}" type="sibTrans" cxnId="{A1F0C387-F911-4D42-ADC1-83D55DE731B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pt-BR"/>
        </a:p>
      </dgm:t>
    </dgm:pt>
    <dgm:pt modelId="{7BA230CF-56B6-4B78-8821-576AC430BB41}" type="pres">
      <dgm:prSet presAssocID="{75561EE9-4584-4D47-8898-DF1204B41E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ABD9715B-9531-4FC9-BEE4-0E336BBF2F5E}" type="pres">
      <dgm:prSet presAssocID="{75561EE9-4584-4D47-8898-DF1204B41E77}" presName="dot1" presStyleLbl="alignNode1" presStyleIdx="0" presStyleCnt="10"/>
      <dgm:spPr/>
    </dgm:pt>
    <dgm:pt modelId="{C7C7E7AA-6918-43FA-B957-11B95A18F746}" type="pres">
      <dgm:prSet presAssocID="{75561EE9-4584-4D47-8898-DF1204B41E77}" presName="dot2" presStyleLbl="alignNode1" presStyleIdx="1" presStyleCnt="10"/>
      <dgm:spPr/>
    </dgm:pt>
    <dgm:pt modelId="{11D6A782-3865-432A-8518-4B55A421E85C}" type="pres">
      <dgm:prSet presAssocID="{75561EE9-4584-4D47-8898-DF1204B41E77}" presName="dot3" presStyleLbl="alignNode1" presStyleIdx="2" presStyleCnt="10"/>
      <dgm:spPr/>
    </dgm:pt>
    <dgm:pt modelId="{7ED488CF-F522-4323-8941-A5E05036B1E6}" type="pres">
      <dgm:prSet presAssocID="{75561EE9-4584-4D47-8898-DF1204B41E77}" presName="dotArrow1" presStyleLbl="alignNode1" presStyleIdx="3" presStyleCnt="10"/>
      <dgm:spPr/>
    </dgm:pt>
    <dgm:pt modelId="{411E52BF-3692-4770-8C69-39CFD78D5D3D}" type="pres">
      <dgm:prSet presAssocID="{75561EE9-4584-4D47-8898-DF1204B41E77}" presName="dotArrow2" presStyleLbl="alignNode1" presStyleIdx="4" presStyleCnt="10"/>
      <dgm:spPr/>
    </dgm:pt>
    <dgm:pt modelId="{FF0C3FB5-81D8-47A2-965A-4E44E7F83FDF}" type="pres">
      <dgm:prSet presAssocID="{75561EE9-4584-4D47-8898-DF1204B41E77}" presName="dotArrow3" presStyleLbl="alignNode1" presStyleIdx="5" presStyleCnt="10"/>
      <dgm:spPr/>
    </dgm:pt>
    <dgm:pt modelId="{A1E1263D-305A-4221-BE13-ED25EE536D56}" type="pres">
      <dgm:prSet presAssocID="{75561EE9-4584-4D47-8898-DF1204B41E77}" presName="dotArrow4" presStyleLbl="alignNode1" presStyleIdx="6" presStyleCnt="10"/>
      <dgm:spPr/>
    </dgm:pt>
    <dgm:pt modelId="{D42A0475-D1A4-42E7-9F57-3E8C28AE573D}" type="pres">
      <dgm:prSet presAssocID="{75561EE9-4584-4D47-8898-DF1204B41E77}" presName="dotArrow5" presStyleLbl="alignNode1" presStyleIdx="7" presStyleCnt="10"/>
      <dgm:spPr/>
    </dgm:pt>
    <dgm:pt modelId="{1673B45B-6700-48FE-B9C1-8B8D55A6363A}" type="pres">
      <dgm:prSet presAssocID="{75561EE9-4584-4D47-8898-DF1204B41E77}" presName="dotArrow6" presStyleLbl="alignNode1" presStyleIdx="8" presStyleCnt="10"/>
      <dgm:spPr/>
    </dgm:pt>
    <dgm:pt modelId="{F16382DC-D4A5-4F60-859E-424154E024F3}" type="pres">
      <dgm:prSet presAssocID="{75561EE9-4584-4D47-8898-DF1204B41E77}" presName="dotArrow7" presStyleLbl="alignNode1" presStyleIdx="9" presStyleCnt="10"/>
      <dgm:spPr/>
    </dgm:pt>
    <dgm:pt modelId="{2B3432C7-7001-4CC2-8FDE-E041FF81C780}" type="pres">
      <dgm:prSet presAssocID="{A9828AA5-8ABD-4801-8059-34E8051674FD}" presName="parTx1" presStyleLbl="node1" presStyleIdx="0" presStyleCnt="2"/>
      <dgm:spPr/>
      <dgm:t>
        <a:bodyPr/>
        <a:lstStyle/>
        <a:p>
          <a:endParaRPr lang="pt-BR"/>
        </a:p>
      </dgm:t>
    </dgm:pt>
    <dgm:pt modelId="{51A0CD0D-B8DC-4FF3-88CF-973F27C983C1}" type="pres">
      <dgm:prSet presAssocID="{DF129CA7-428D-448C-96D5-7BAEB4723068}" presName="picture1" presStyleCnt="0"/>
      <dgm:spPr/>
    </dgm:pt>
    <dgm:pt modelId="{1610ABBC-4682-4A8E-9139-0B8445029502}" type="pres">
      <dgm:prSet presAssocID="{DF129CA7-428D-448C-96D5-7BAEB4723068}" presName="imageRepeatNode" presStyleLbl="fgImgPlace1" presStyleIdx="0" presStyleCnt="2"/>
      <dgm:spPr/>
      <dgm:t>
        <a:bodyPr/>
        <a:lstStyle/>
        <a:p>
          <a:endParaRPr lang="pt-BR"/>
        </a:p>
      </dgm:t>
    </dgm:pt>
    <dgm:pt modelId="{6F41EE66-16D2-4EC3-B7DD-DB4E635B164B}" type="pres">
      <dgm:prSet presAssocID="{A91659BB-CA99-4822-9A9C-A796774AFEB4}" presName="parTx2" presStyleLbl="node1" presStyleIdx="1" presStyleCnt="2"/>
      <dgm:spPr/>
      <dgm:t>
        <a:bodyPr/>
        <a:lstStyle/>
        <a:p>
          <a:endParaRPr lang="pt-BR"/>
        </a:p>
      </dgm:t>
    </dgm:pt>
    <dgm:pt modelId="{F1DFA6A1-1E11-4F4B-B0A9-FF670126E7C4}" type="pres">
      <dgm:prSet presAssocID="{766F4D5F-06BD-45FA-AEFC-503E8678A0B1}" presName="picture2" presStyleCnt="0"/>
      <dgm:spPr/>
    </dgm:pt>
    <dgm:pt modelId="{D0EA5EEB-764E-469A-948E-79AAECC520EF}" type="pres">
      <dgm:prSet presAssocID="{766F4D5F-06BD-45FA-AEFC-503E8678A0B1}" presName="imageRepeatNode" presStyleLbl="fgImgPlace1" presStyleIdx="1" presStyleCnt="2" custLinFactNeighborX="5054" custLinFactNeighborY="1544"/>
      <dgm:spPr/>
      <dgm:t>
        <a:bodyPr/>
        <a:lstStyle/>
        <a:p>
          <a:endParaRPr lang="pt-BR"/>
        </a:p>
      </dgm:t>
    </dgm:pt>
  </dgm:ptLst>
  <dgm:cxnLst>
    <dgm:cxn modelId="{70AEFCF3-93DE-4035-AF05-C0062C6DE500}" type="presOf" srcId="{766F4D5F-06BD-45FA-AEFC-503E8678A0B1}" destId="{D0EA5EEB-764E-469A-948E-79AAECC520EF}" srcOrd="0" destOrd="0" presId="urn:microsoft.com/office/officeart/2008/layout/AscendingPictureAccentProcess"/>
    <dgm:cxn modelId="{7F0ED56D-6C6C-4EEC-838C-A9AD7D3D6C5E}" type="presOf" srcId="{DF129CA7-428D-448C-96D5-7BAEB4723068}" destId="{1610ABBC-4682-4A8E-9139-0B8445029502}" srcOrd="0" destOrd="0" presId="urn:microsoft.com/office/officeart/2008/layout/AscendingPictureAccentProcess"/>
    <dgm:cxn modelId="{8A86E839-C79F-4C61-B9FB-2880AB927781}" type="presOf" srcId="{75561EE9-4584-4D47-8898-DF1204B41E77}" destId="{7BA230CF-56B6-4B78-8821-576AC430BB41}" srcOrd="0" destOrd="0" presId="urn:microsoft.com/office/officeart/2008/layout/AscendingPictureAccentProcess"/>
    <dgm:cxn modelId="{36CBDFA9-9F1A-4F65-A91B-C8C4F70BA6C0}" type="presOf" srcId="{A91659BB-CA99-4822-9A9C-A796774AFEB4}" destId="{6F41EE66-16D2-4EC3-B7DD-DB4E635B164B}" srcOrd="0" destOrd="0" presId="urn:microsoft.com/office/officeart/2008/layout/AscendingPictureAccentProcess"/>
    <dgm:cxn modelId="{35846A28-9605-46C2-BA4B-9564043AB8A6}" type="presOf" srcId="{A9828AA5-8ABD-4801-8059-34E8051674FD}" destId="{2B3432C7-7001-4CC2-8FDE-E041FF81C780}" srcOrd="0" destOrd="0" presId="urn:microsoft.com/office/officeart/2008/layout/AscendingPictureAccentProcess"/>
    <dgm:cxn modelId="{A1F0C387-F911-4D42-ADC1-83D55DE731B0}" srcId="{75561EE9-4584-4D47-8898-DF1204B41E77}" destId="{A91659BB-CA99-4822-9A9C-A796774AFEB4}" srcOrd="1" destOrd="0" parTransId="{DFB596EE-56FF-4D36-AA33-08E76A3BF867}" sibTransId="{766F4D5F-06BD-45FA-AEFC-503E8678A0B1}"/>
    <dgm:cxn modelId="{65005C74-76EA-4ED8-9F83-E3C571BAFCB5}" srcId="{75561EE9-4584-4D47-8898-DF1204B41E77}" destId="{A9828AA5-8ABD-4801-8059-34E8051674FD}" srcOrd="0" destOrd="0" parTransId="{5BE26CB4-A867-4EF9-AEBE-E0F99F81334B}" sibTransId="{DF129CA7-428D-448C-96D5-7BAEB4723068}"/>
    <dgm:cxn modelId="{0B393829-1148-424D-9549-5DB3960C4234}" type="presParOf" srcId="{7BA230CF-56B6-4B78-8821-576AC430BB41}" destId="{ABD9715B-9531-4FC9-BEE4-0E336BBF2F5E}" srcOrd="0" destOrd="0" presId="urn:microsoft.com/office/officeart/2008/layout/AscendingPictureAccentProcess"/>
    <dgm:cxn modelId="{53059FC1-397F-4C31-9232-F3AAE93395F5}" type="presParOf" srcId="{7BA230CF-56B6-4B78-8821-576AC430BB41}" destId="{C7C7E7AA-6918-43FA-B957-11B95A18F746}" srcOrd="1" destOrd="0" presId="urn:microsoft.com/office/officeart/2008/layout/AscendingPictureAccentProcess"/>
    <dgm:cxn modelId="{BFB18A1A-6EAC-4D5F-89B5-B43E5B1EEFAE}" type="presParOf" srcId="{7BA230CF-56B6-4B78-8821-576AC430BB41}" destId="{11D6A782-3865-432A-8518-4B55A421E85C}" srcOrd="2" destOrd="0" presId="urn:microsoft.com/office/officeart/2008/layout/AscendingPictureAccentProcess"/>
    <dgm:cxn modelId="{DC3F3A43-0350-41D7-A6AE-F90B236997B8}" type="presParOf" srcId="{7BA230CF-56B6-4B78-8821-576AC430BB41}" destId="{7ED488CF-F522-4323-8941-A5E05036B1E6}" srcOrd="3" destOrd="0" presId="urn:microsoft.com/office/officeart/2008/layout/AscendingPictureAccentProcess"/>
    <dgm:cxn modelId="{66C35271-0600-4F87-A738-7371ACE2757B}" type="presParOf" srcId="{7BA230CF-56B6-4B78-8821-576AC430BB41}" destId="{411E52BF-3692-4770-8C69-39CFD78D5D3D}" srcOrd="4" destOrd="0" presId="urn:microsoft.com/office/officeart/2008/layout/AscendingPictureAccentProcess"/>
    <dgm:cxn modelId="{AA293FEA-4288-4C2F-B5B0-3261A25F543D}" type="presParOf" srcId="{7BA230CF-56B6-4B78-8821-576AC430BB41}" destId="{FF0C3FB5-81D8-47A2-965A-4E44E7F83FDF}" srcOrd="5" destOrd="0" presId="urn:microsoft.com/office/officeart/2008/layout/AscendingPictureAccentProcess"/>
    <dgm:cxn modelId="{2C2CFED7-79B8-40E9-9119-B5265DFA163B}" type="presParOf" srcId="{7BA230CF-56B6-4B78-8821-576AC430BB41}" destId="{A1E1263D-305A-4221-BE13-ED25EE536D56}" srcOrd="6" destOrd="0" presId="urn:microsoft.com/office/officeart/2008/layout/AscendingPictureAccentProcess"/>
    <dgm:cxn modelId="{52CCFE99-7812-4407-AB0B-74627AB25F4A}" type="presParOf" srcId="{7BA230CF-56B6-4B78-8821-576AC430BB41}" destId="{D42A0475-D1A4-42E7-9F57-3E8C28AE573D}" srcOrd="7" destOrd="0" presId="urn:microsoft.com/office/officeart/2008/layout/AscendingPictureAccentProcess"/>
    <dgm:cxn modelId="{206C085E-1088-4C53-A283-779F293D3292}" type="presParOf" srcId="{7BA230CF-56B6-4B78-8821-576AC430BB41}" destId="{1673B45B-6700-48FE-B9C1-8B8D55A6363A}" srcOrd="8" destOrd="0" presId="urn:microsoft.com/office/officeart/2008/layout/AscendingPictureAccentProcess"/>
    <dgm:cxn modelId="{950CFACC-E36A-4D71-9239-25A183022C54}" type="presParOf" srcId="{7BA230CF-56B6-4B78-8821-576AC430BB41}" destId="{F16382DC-D4A5-4F60-859E-424154E024F3}" srcOrd="9" destOrd="0" presId="urn:microsoft.com/office/officeart/2008/layout/AscendingPictureAccentProcess"/>
    <dgm:cxn modelId="{7C21CF95-5F5D-40C1-AB13-8534A3D5B70C}" type="presParOf" srcId="{7BA230CF-56B6-4B78-8821-576AC430BB41}" destId="{2B3432C7-7001-4CC2-8FDE-E041FF81C780}" srcOrd="10" destOrd="0" presId="urn:microsoft.com/office/officeart/2008/layout/AscendingPictureAccentProcess"/>
    <dgm:cxn modelId="{86B32F7E-20C9-41A4-928B-F6C96594F005}" type="presParOf" srcId="{7BA230CF-56B6-4B78-8821-576AC430BB41}" destId="{51A0CD0D-B8DC-4FF3-88CF-973F27C983C1}" srcOrd="11" destOrd="0" presId="urn:microsoft.com/office/officeart/2008/layout/AscendingPictureAccentProcess"/>
    <dgm:cxn modelId="{AAEC7B41-AC6A-490A-BB7F-E3A01D65AB1E}" type="presParOf" srcId="{51A0CD0D-B8DC-4FF3-88CF-973F27C983C1}" destId="{1610ABBC-4682-4A8E-9139-0B8445029502}" srcOrd="0" destOrd="0" presId="urn:microsoft.com/office/officeart/2008/layout/AscendingPictureAccentProcess"/>
    <dgm:cxn modelId="{92D54D17-2DBF-4976-A252-13E31D3A18F5}" type="presParOf" srcId="{7BA230CF-56B6-4B78-8821-576AC430BB41}" destId="{6F41EE66-16D2-4EC3-B7DD-DB4E635B164B}" srcOrd="12" destOrd="0" presId="urn:microsoft.com/office/officeart/2008/layout/AscendingPictureAccentProcess"/>
    <dgm:cxn modelId="{0DA67F1C-E40A-408D-B982-A9FB82EB2DD9}" type="presParOf" srcId="{7BA230CF-56B6-4B78-8821-576AC430BB41}" destId="{F1DFA6A1-1E11-4F4B-B0A9-FF670126E7C4}" srcOrd="13" destOrd="0" presId="urn:microsoft.com/office/officeart/2008/layout/AscendingPictureAccentProcess"/>
    <dgm:cxn modelId="{1F92406B-019E-4134-8032-752CE5F88C87}" type="presParOf" srcId="{F1DFA6A1-1E11-4F4B-B0A9-FF670126E7C4}" destId="{D0EA5EEB-764E-469A-948E-79AAECC520E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B29AEE-ACAC-407D-9525-7AD65B00666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D6793A13-F72A-416C-83D1-7AE057ED85DB}">
      <dgm:prSet/>
      <dgm:spPr/>
      <dgm:t>
        <a:bodyPr/>
        <a:lstStyle/>
        <a:p>
          <a:pPr rtl="0"/>
          <a:r>
            <a:rPr lang="pt-BR" smtClean="0"/>
            <a:t>O Evangelho de Cristo constrói uma nova aliança entre os homens.</a:t>
          </a:r>
          <a:endParaRPr lang="pt-BR"/>
        </a:p>
      </dgm:t>
    </dgm:pt>
    <dgm:pt modelId="{01A67F3B-261F-47C3-900B-F331CBF18AB0}" type="parTrans" cxnId="{53387D10-2DA0-4C06-BA21-100AB9EF56F2}">
      <dgm:prSet/>
      <dgm:spPr/>
      <dgm:t>
        <a:bodyPr/>
        <a:lstStyle/>
        <a:p>
          <a:endParaRPr lang="pt-BR"/>
        </a:p>
      </dgm:t>
    </dgm:pt>
    <dgm:pt modelId="{02DF7F7E-C434-4536-B0B8-554EA308BF7D}" type="sibTrans" cxnId="{53387D10-2DA0-4C06-BA21-100AB9EF56F2}">
      <dgm:prSet/>
      <dgm:spPr/>
      <dgm:t>
        <a:bodyPr/>
        <a:lstStyle/>
        <a:p>
          <a:endParaRPr lang="pt-BR"/>
        </a:p>
      </dgm:t>
    </dgm:pt>
    <dgm:pt modelId="{F9D884DF-ED44-411B-A8ED-3DDBB251ED18}" type="pres">
      <dgm:prSet presAssocID="{08B29AEE-ACAC-407D-9525-7AD65B00666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C9C9D80-823A-43BD-BB71-5C81F94FE12E}" type="pres">
      <dgm:prSet presAssocID="{08B29AEE-ACAC-407D-9525-7AD65B006664}" presName="arrow" presStyleLbl="bgShp" presStyleIdx="0" presStyleCnt="1"/>
      <dgm:spPr/>
    </dgm:pt>
    <dgm:pt modelId="{852D03B5-1814-4B3B-82BD-49D2AB0EB55C}" type="pres">
      <dgm:prSet presAssocID="{08B29AEE-ACAC-407D-9525-7AD65B006664}" presName="linearProcess" presStyleCnt="0"/>
      <dgm:spPr/>
    </dgm:pt>
    <dgm:pt modelId="{9EC0614E-8234-439B-822B-50661B2549BE}" type="pres">
      <dgm:prSet presAssocID="{D6793A13-F72A-416C-83D1-7AE057ED85DB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75845F-AC03-4A6B-A0F5-AE015879EA5B}" type="presOf" srcId="{D6793A13-F72A-416C-83D1-7AE057ED85DB}" destId="{9EC0614E-8234-439B-822B-50661B2549BE}" srcOrd="0" destOrd="0" presId="urn:microsoft.com/office/officeart/2005/8/layout/hProcess9"/>
    <dgm:cxn modelId="{53387D10-2DA0-4C06-BA21-100AB9EF56F2}" srcId="{08B29AEE-ACAC-407D-9525-7AD65B006664}" destId="{D6793A13-F72A-416C-83D1-7AE057ED85DB}" srcOrd="0" destOrd="0" parTransId="{01A67F3B-261F-47C3-900B-F331CBF18AB0}" sibTransId="{02DF7F7E-C434-4536-B0B8-554EA308BF7D}"/>
    <dgm:cxn modelId="{0E29476C-81D3-4C79-AC57-0802686A0C44}" type="presOf" srcId="{08B29AEE-ACAC-407D-9525-7AD65B006664}" destId="{F9D884DF-ED44-411B-A8ED-3DDBB251ED18}" srcOrd="0" destOrd="0" presId="urn:microsoft.com/office/officeart/2005/8/layout/hProcess9"/>
    <dgm:cxn modelId="{392D23CA-AB62-4BF1-BB02-D6D37E833726}" type="presParOf" srcId="{F9D884DF-ED44-411B-A8ED-3DDBB251ED18}" destId="{4C9C9D80-823A-43BD-BB71-5C81F94FE12E}" srcOrd="0" destOrd="0" presId="urn:microsoft.com/office/officeart/2005/8/layout/hProcess9"/>
    <dgm:cxn modelId="{BFD87027-9A4D-45D7-82A6-620A2D8BD5DC}" type="presParOf" srcId="{F9D884DF-ED44-411B-A8ED-3DDBB251ED18}" destId="{852D03B5-1814-4B3B-82BD-49D2AB0EB55C}" srcOrd="1" destOrd="0" presId="urn:microsoft.com/office/officeart/2005/8/layout/hProcess9"/>
    <dgm:cxn modelId="{1E8BE249-840C-4B5C-92E4-4FFEC7D4609F}" type="presParOf" srcId="{852D03B5-1814-4B3B-82BD-49D2AB0EB55C}" destId="{9EC0614E-8234-439B-822B-50661B2549B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8C86F-EE86-4E9F-9E8F-AC86829617E0}">
      <dsp:nvSpPr>
        <dsp:cNvPr id="0" name=""/>
        <dsp:cNvSpPr/>
      </dsp:nvSpPr>
      <dsp:spPr>
        <a:xfrm rot="10800000">
          <a:off x="2233121" y="0"/>
          <a:ext cx="6440237" cy="243428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3451" tIns="247650" rIns="46228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O maior dos assuntos</a:t>
          </a:r>
          <a:endParaRPr lang="pt-BR" sz="6500" kern="1200" dirty="0"/>
        </a:p>
      </dsp:txBody>
      <dsp:txXfrm rot="10800000">
        <a:off x="2841691" y="0"/>
        <a:ext cx="5831667" cy="2434281"/>
      </dsp:txXfrm>
    </dsp:sp>
    <dsp:sp modelId="{540FEE67-C4C7-4D50-8BC0-724A17DD7BA9}">
      <dsp:nvSpPr>
        <dsp:cNvPr id="0" name=""/>
        <dsp:cNvSpPr/>
      </dsp:nvSpPr>
      <dsp:spPr>
        <a:xfrm>
          <a:off x="1011209" y="0"/>
          <a:ext cx="2443824" cy="24342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29034-5935-41D7-A952-8C37A020CC74}">
      <dsp:nvSpPr>
        <dsp:cNvPr id="0" name=""/>
        <dsp:cNvSpPr/>
      </dsp:nvSpPr>
      <dsp:spPr>
        <a:xfrm>
          <a:off x="0" y="2075061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35E7D-69DD-4E64-9B47-8A406329A76F}">
      <dsp:nvSpPr>
        <dsp:cNvPr id="0" name=""/>
        <dsp:cNvSpPr/>
      </dsp:nvSpPr>
      <dsp:spPr>
        <a:xfrm>
          <a:off x="411480" y="1543701"/>
          <a:ext cx="5760720" cy="1062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O Evangelho de Jesus Cristo</a:t>
          </a:r>
          <a:endParaRPr lang="pt-BR" sz="3600" kern="1200" dirty="0"/>
        </a:p>
      </dsp:txBody>
      <dsp:txXfrm>
        <a:off x="463358" y="1595579"/>
        <a:ext cx="5656964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3D3F8-56B1-4E15-80FB-DB8426E4FB19}">
      <dsp:nvSpPr>
        <dsp:cNvPr id="0" name=""/>
        <dsp:cNvSpPr/>
      </dsp:nvSpPr>
      <dsp:spPr>
        <a:xfrm rot="16200000">
          <a:off x="342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Falso evangelho</a:t>
          </a:r>
          <a:endParaRPr lang="pt-BR" sz="4500" kern="1200" dirty="0"/>
        </a:p>
      </dsp:txBody>
      <dsp:txXfrm rot="5400000">
        <a:off x="685976" y="1283506"/>
        <a:ext cx="3232267" cy="1958950"/>
      </dsp:txXfrm>
    </dsp:sp>
    <dsp:sp modelId="{EE197452-5D64-4C3D-9646-21F22DC5110E}">
      <dsp:nvSpPr>
        <dsp:cNvPr id="0" name=""/>
        <dsp:cNvSpPr/>
      </dsp:nvSpPr>
      <dsp:spPr>
        <a:xfrm rot="5400000">
          <a:off x="4311357" y="304031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Verdadeiro evangelho</a:t>
          </a:r>
          <a:endParaRPr lang="pt-BR" sz="4500" kern="1200" dirty="0"/>
        </a:p>
      </dsp:txBody>
      <dsp:txXfrm rot="-5400000">
        <a:off x="4311358" y="1283506"/>
        <a:ext cx="3232267" cy="1958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9715B-9531-4FC9-BEE4-0E336BBF2F5E}">
      <dsp:nvSpPr>
        <dsp:cNvPr id="0" name=""/>
        <dsp:cNvSpPr/>
      </dsp:nvSpPr>
      <dsp:spPr>
        <a:xfrm>
          <a:off x="3241803" y="2520420"/>
          <a:ext cx="140533" cy="140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7E7AA-6918-43FA-B957-11B95A18F746}">
      <dsp:nvSpPr>
        <dsp:cNvPr id="0" name=""/>
        <dsp:cNvSpPr/>
      </dsp:nvSpPr>
      <dsp:spPr>
        <a:xfrm>
          <a:off x="3118696" y="2717707"/>
          <a:ext cx="140533" cy="140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6A782-3865-432A-8518-4B55A421E85C}">
      <dsp:nvSpPr>
        <dsp:cNvPr id="0" name=""/>
        <dsp:cNvSpPr/>
      </dsp:nvSpPr>
      <dsp:spPr>
        <a:xfrm>
          <a:off x="2971978" y="2888514"/>
          <a:ext cx="140533" cy="140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488CF-F522-4323-8941-A5E05036B1E6}">
      <dsp:nvSpPr>
        <dsp:cNvPr id="0" name=""/>
        <dsp:cNvSpPr/>
      </dsp:nvSpPr>
      <dsp:spPr>
        <a:xfrm>
          <a:off x="3147365" y="534878"/>
          <a:ext cx="140533" cy="140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E52BF-3692-4770-8C69-39CFD78D5D3D}">
      <dsp:nvSpPr>
        <dsp:cNvPr id="0" name=""/>
        <dsp:cNvSpPr/>
      </dsp:nvSpPr>
      <dsp:spPr>
        <a:xfrm>
          <a:off x="3335118" y="422995"/>
          <a:ext cx="140533" cy="140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C3FB5-81D8-47A2-965A-4E44E7F83FDF}">
      <dsp:nvSpPr>
        <dsp:cNvPr id="0" name=""/>
        <dsp:cNvSpPr/>
      </dsp:nvSpPr>
      <dsp:spPr>
        <a:xfrm>
          <a:off x="3522309" y="311113"/>
          <a:ext cx="140533" cy="140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1263D-305A-4221-BE13-ED25EE536D56}">
      <dsp:nvSpPr>
        <dsp:cNvPr id="0" name=""/>
        <dsp:cNvSpPr/>
      </dsp:nvSpPr>
      <dsp:spPr>
        <a:xfrm>
          <a:off x="3709500" y="422995"/>
          <a:ext cx="140533" cy="140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A0475-D1A4-42E7-9F57-3E8C28AE573D}">
      <dsp:nvSpPr>
        <dsp:cNvPr id="0" name=""/>
        <dsp:cNvSpPr/>
      </dsp:nvSpPr>
      <dsp:spPr>
        <a:xfrm>
          <a:off x="3897253" y="534878"/>
          <a:ext cx="140533" cy="140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3B45B-6700-48FE-B9C1-8B8D55A6363A}">
      <dsp:nvSpPr>
        <dsp:cNvPr id="0" name=""/>
        <dsp:cNvSpPr/>
      </dsp:nvSpPr>
      <dsp:spPr>
        <a:xfrm>
          <a:off x="3522309" y="547185"/>
          <a:ext cx="140533" cy="140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382DC-D4A5-4F60-859E-424154E024F3}">
      <dsp:nvSpPr>
        <dsp:cNvPr id="0" name=""/>
        <dsp:cNvSpPr/>
      </dsp:nvSpPr>
      <dsp:spPr>
        <a:xfrm>
          <a:off x="3522309" y="783257"/>
          <a:ext cx="140533" cy="140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432C7-7001-4CC2-8FDE-E041FF81C780}">
      <dsp:nvSpPr>
        <dsp:cNvPr id="0" name=""/>
        <dsp:cNvSpPr/>
      </dsp:nvSpPr>
      <dsp:spPr>
        <a:xfrm>
          <a:off x="2378926" y="3401836"/>
          <a:ext cx="3031033" cy="8130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56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Pedro pregou para os irmãos judeus.</a:t>
          </a:r>
          <a:endParaRPr lang="pt-BR" sz="2000" kern="1200"/>
        </a:p>
      </dsp:txBody>
      <dsp:txXfrm>
        <a:off x="2418614" y="3441524"/>
        <a:ext cx="2951657" cy="733637"/>
      </dsp:txXfrm>
    </dsp:sp>
    <dsp:sp modelId="{1610ABBC-4682-4A8E-9139-0B8445029502}">
      <dsp:nvSpPr>
        <dsp:cNvPr id="0" name=""/>
        <dsp:cNvSpPr/>
      </dsp:nvSpPr>
      <dsp:spPr>
        <a:xfrm>
          <a:off x="1538533" y="2605232"/>
          <a:ext cx="1405338" cy="14052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1EE66-16D2-4EC3-B7DD-DB4E635B164B}">
      <dsp:nvSpPr>
        <dsp:cNvPr id="0" name=""/>
        <dsp:cNvSpPr/>
      </dsp:nvSpPr>
      <dsp:spPr>
        <a:xfrm>
          <a:off x="3660032" y="1811612"/>
          <a:ext cx="3031033" cy="8130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56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Paulo pregou para os irmãos gentios.</a:t>
          </a:r>
          <a:endParaRPr lang="pt-BR" sz="2000" kern="1200"/>
        </a:p>
      </dsp:txBody>
      <dsp:txXfrm>
        <a:off x="3699720" y="1851300"/>
        <a:ext cx="2951657" cy="733637"/>
      </dsp:txXfrm>
    </dsp:sp>
    <dsp:sp modelId="{D0EA5EEB-764E-469A-948E-79AAECC520EF}">
      <dsp:nvSpPr>
        <dsp:cNvPr id="0" name=""/>
        <dsp:cNvSpPr/>
      </dsp:nvSpPr>
      <dsp:spPr>
        <a:xfrm>
          <a:off x="2890666" y="1036705"/>
          <a:ext cx="1405338" cy="14052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C9D80-823A-43BD-BB71-5C81F94FE12E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0614E-8234-439B-822B-50661B2549BE}">
      <dsp:nvSpPr>
        <dsp:cNvPr id="0" name=""/>
        <dsp:cNvSpPr/>
      </dsp:nvSpPr>
      <dsp:spPr>
        <a:xfrm>
          <a:off x="0" y="1357788"/>
          <a:ext cx="8229600" cy="1810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smtClean="0"/>
            <a:t>O Evangelho de Cristo constrói uma nova aliança entre os homens.</a:t>
          </a:r>
          <a:endParaRPr lang="pt-BR" sz="4200" kern="1200"/>
        </a:p>
      </dsp:txBody>
      <dsp:txXfrm>
        <a:off x="88376" y="1446164"/>
        <a:ext cx="8052848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06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19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74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84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93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0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9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7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68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54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81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97CB-1B3C-4CDF-AA97-FD6CCE6D3A3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88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/>
          <p:cNvSpPr/>
          <p:nvPr/>
        </p:nvSpPr>
        <p:spPr>
          <a:xfrm>
            <a:off x="4067944" y="0"/>
            <a:ext cx="4412481" cy="133350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/>
          <p:cNvSpPr/>
          <p:nvPr/>
        </p:nvSpPr>
        <p:spPr>
          <a:xfrm rot="10800000">
            <a:off x="3892548" y="1093788"/>
            <a:ext cx="4351859" cy="161513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/>
          <p:cNvSpPr txBox="1">
            <a:spLocks noChangeArrowheads="1"/>
          </p:cNvSpPr>
          <p:nvPr/>
        </p:nvSpPr>
        <p:spPr bwMode="auto">
          <a:xfrm>
            <a:off x="4188073" y="543192"/>
            <a:ext cx="42923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Arial" panose="020B0604020202020204" pitchFamily="34" charset="0"/>
              </a:rPr>
              <a:t>A Carta aos </a:t>
            </a:r>
            <a:r>
              <a:rPr lang="pt-BR" altLang="pt-BR" b="1" dirty="0" smtClean="0">
                <a:latin typeface="Arial" panose="020B0604020202020204" pitchFamily="34" charset="0"/>
              </a:rPr>
              <a:t>Gálatas: a </a:t>
            </a:r>
            <a:r>
              <a:rPr lang="pt-BR" altLang="pt-BR" b="1" dirty="0">
                <a:latin typeface="Arial" panose="020B0604020202020204" pitchFamily="34" charset="0"/>
              </a:rPr>
              <a:t>defesa pela liberdade em Cristo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92421" y="3259515"/>
            <a:ext cx="56698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Texto 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bíblico - Gálatas 1 e 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áureo - Gálatas </a:t>
            </a: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2.20</a:t>
            </a:r>
            <a:endParaRPr lang="pt-BR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81" name="Image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95564"/>
            <a:ext cx="4858522" cy="2843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91367224"/>
              </p:ext>
            </p:extLst>
          </p:nvPr>
        </p:nvGraphicFramePr>
        <p:xfrm>
          <a:off x="0" y="274638"/>
          <a:ext cx="9684568" cy="243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5864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agem 11" descr="Convicção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3" descr="CB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63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escolha fundamental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7821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984485"/>
            <a:ext cx="2255763" cy="7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30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credenciais de Paulo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9752" y="1660253"/>
            <a:ext cx="6472237" cy="3883570"/>
          </a:xfrm>
        </p:spPr>
        <p:txBody>
          <a:bodyPr>
            <a:normAutofit/>
          </a:bodyPr>
          <a:lstStyle/>
          <a:p>
            <a:r>
              <a:rPr lang="pt-BR" dirty="0" smtClean="0"/>
              <a:t>Vocacionado no caminho de Damasco.</a:t>
            </a:r>
          </a:p>
          <a:p>
            <a:r>
              <a:rPr lang="pt-BR" dirty="0" smtClean="0"/>
              <a:t>Profundo conhecedor das Escrituras judaicas.</a:t>
            </a:r>
          </a:p>
          <a:p>
            <a:r>
              <a:rPr lang="pt-BR" dirty="0" smtClean="0"/>
              <a:t>Educado no farisaísmo rigoroso.</a:t>
            </a:r>
          </a:p>
          <a:p>
            <a:r>
              <a:rPr lang="pt-BR" dirty="0" smtClean="0"/>
              <a:t>Dialogou com os apóstolos de Jerusalém.</a:t>
            </a:r>
            <a:endParaRPr lang="pt-BR" dirty="0"/>
          </a:p>
        </p:txBody>
      </p:sp>
      <p:pic>
        <p:nvPicPr>
          <p:cNvPr id="4098" name="Picture 2" descr="Sunday: The Apostle Paul's Letter | Sabbath School 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8" y="1916832"/>
            <a:ext cx="18097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909042"/>
            <a:ext cx="2471787" cy="86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56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igious liberals want to change what it means to be a Christi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85838"/>
            <a:ext cx="3059832" cy="43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 poder do testemunho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7697" y="1217850"/>
            <a:ext cx="5050904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No passado, Paulo perseguiu a Igreja.</a:t>
            </a:r>
          </a:p>
          <a:p>
            <a:r>
              <a:rPr lang="pt-BR" dirty="0" smtClean="0"/>
              <a:t>No presente, ele sofria para pregar o Evangelho de Jesus. </a:t>
            </a:r>
          </a:p>
          <a:p>
            <a:r>
              <a:rPr lang="pt-BR" dirty="0" smtClean="0"/>
              <a:t>A transformação de vida é o maior testemunho do pode de Deus.</a:t>
            </a:r>
            <a:endParaRPr lang="pt-BR" dirty="0"/>
          </a:p>
        </p:txBody>
      </p:sp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934190"/>
            <a:ext cx="2399779" cy="83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4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7319"/>
            <a:ext cx="9144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Dois apóstolos – um evangelho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91222"/>
              </p:ext>
            </p:extLst>
          </p:nvPr>
        </p:nvGraphicFramePr>
        <p:xfrm>
          <a:off x="611560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959338"/>
            <a:ext cx="2327771" cy="8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84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111616"/>
              </p:ext>
            </p:extLst>
          </p:nvPr>
        </p:nvGraphicFramePr>
        <p:xfrm>
          <a:off x="428625" y="9807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6009633"/>
            <a:ext cx="2183755" cy="76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452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141</Words>
  <Application>Microsoft Office PowerPoint</Application>
  <PresentationFormat>Apresentação no Ecrã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Uma escolha fundamental</vt:lpstr>
      <vt:lpstr>As credenciais de Paulo</vt:lpstr>
      <vt:lpstr>O poder do testemunho</vt:lpstr>
      <vt:lpstr>Dois apóstolos – um evangelho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Carta aos Gálatas – A defesa pela liberdade em Cristo </dc:title>
  <dc:creator>Gabriel Cardoso Glenka</dc:creator>
  <cp:lastModifiedBy>CBB-NOTE8</cp:lastModifiedBy>
  <cp:revision>7</cp:revision>
  <dcterms:created xsi:type="dcterms:W3CDTF">2019-12-12T22:36:08Z</dcterms:created>
  <dcterms:modified xsi:type="dcterms:W3CDTF">2020-04-07T11:39:29Z</dcterms:modified>
</cp:coreProperties>
</file>