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878EE-CC9B-4C52-BFF8-4879FE0A565A}" v="19" dt="2020-04-22T14:59:30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8" autoAdjust="0"/>
    <p:restoredTop sz="94660"/>
  </p:normalViewPr>
  <p:slideViewPr>
    <p:cSldViewPr>
      <p:cViewPr varScale="1">
        <p:scale>
          <a:sx n="34" d="100"/>
          <a:sy n="34" d="100"/>
        </p:scale>
        <p:origin x="48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0B8878EE-CC9B-4C52-BFF8-4879FE0A565A}"/>
    <pc:docChg chg="custSel mod addSld delSld modSld">
      <pc:chgData name="Valtair Miranda" userId="3ef78b2d3ce68fef" providerId="LiveId" clId="{0B8878EE-CC9B-4C52-BFF8-4879FE0A565A}" dt="2020-04-22T15:03:19.225" v="426" actId="26606"/>
      <pc:docMkLst>
        <pc:docMk/>
      </pc:docMkLst>
      <pc:sldChg chg="del">
        <pc:chgData name="Valtair Miranda" userId="3ef78b2d3ce68fef" providerId="LiveId" clId="{0B8878EE-CC9B-4C52-BFF8-4879FE0A565A}" dt="2020-04-22T14:51:12.700" v="22" actId="47"/>
        <pc:sldMkLst>
          <pc:docMk/>
          <pc:sldMk cId="3401222740" sldId="256"/>
        </pc:sldMkLst>
      </pc:sldChg>
      <pc:sldChg chg="addSp modSp mod setBg setClrOvrMap">
        <pc:chgData name="Valtair Miranda" userId="3ef78b2d3ce68fef" providerId="LiveId" clId="{0B8878EE-CC9B-4C52-BFF8-4879FE0A565A}" dt="2020-04-22T14:54:16.700" v="99" actId="26606"/>
        <pc:sldMkLst>
          <pc:docMk/>
          <pc:sldMk cId="3206304484" sldId="257"/>
        </pc:sldMkLst>
        <pc:spChg chg="mo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2" creationId="{00000000-0000-0000-0000-000000000000}"/>
          </ac:spMkLst>
        </pc:spChg>
        <pc:spChg chg="mod or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1" creationId="{4F74D28C-3268-4E35-8EE1-D92CB4A85A7D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3" creationId="{58D44E42-C462-4105-BC86-FE75B4E3C4AF}"/>
          </ac:spMkLst>
        </pc:spChg>
        <pc:picChg chg="add mod">
          <ac:chgData name="Valtair Miranda" userId="3ef78b2d3ce68fef" providerId="LiveId" clId="{0B8878EE-CC9B-4C52-BFF8-4879FE0A565A}" dt="2020-04-22T14:54:16.700" v="99" actId="26606"/>
          <ac:picMkLst>
            <pc:docMk/>
            <pc:sldMk cId="3206304484" sldId="257"/>
            <ac:picMk id="1026" creationId="{DB9552FD-85D1-4F8C-B4B2-980614D53A33}"/>
          </ac:picMkLst>
        </pc:picChg>
      </pc:sldChg>
      <pc:sldChg chg="addSp modSp mod setBg">
        <pc:chgData name="Valtair Miranda" userId="3ef78b2d3ce68fef" providerId="LiveId" clId="{0B8878EE-CC9B-4C52-BFF8-4879FE0A565A}" dt="2020-04-22T14:55:54.326" v="224" actId="26606"/>
        <pc:sldMkLst>
          <pc:docMk/>
          <pc:sldMk cId="3494057603" sldId="258"/>
        </pc:sldMkLst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2" creationId="{18FD74D4-C0F3-4E5B-9628-885593F0B528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4" creationId="{E64FA8EC-281F-4A47-AF2E-9F85F2AABC2E}"/>
          </ac:spMkLst>
        </pc:spChg>
        <pc:picChg chg="mod">
          <ac:chgData name="Valtair Miranda" userId="3ef78b2d3ce68fef" providerId="LiveId" clId="{0B8878EE-CC9B-4C52-BFF8-4879FE0A565A}" dt="2020-04-22T14:55:54.326" v="224" actId="26606"/>
          <ac:picMkLst>
            <pc:docMk/>
            <pc:sldMk cId="3494057603" sldId="258"/>
            <ac:picMk id="1027" creationId="{00000000-0000-0000-0000-000000000000}"/>
          </ac:picMkLst>
        </pc:picChg>
      </pc:sldChg>
      <pc:sldChg chg="addSp modSp mod setBg">
        <pc:chgData name="Valtair Miranda" userId="3ef78b2d3ce68fef" providerId="LiveId" clId="{0B8878EE-CC9B-4C52-BFF8-4879FE0A565A}" dt="2020-04-22T14:57:38.875" v="245" actId="26606"/>
        <pc:sldMkLst>
          <pc:docMk/>
          <pc:sldMk cId="3503079389" sldId="259"/>
        </pc:sldMkLst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1" creationId="{72B886CF-D3D5-4CDE-A0D0-35994223D8D7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3" creationId="{382E71F4-D030-4BB1-A3CF-F05B47099BF9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5" creationId="{93D93209-E710-4E24-8089-E79FAB8B8995}"/>
          </ac:spMkLst>
        </pc:spChg>
        <pc:picChg chg="add mod ord">
          <ac:chgData name="Valtair Miranda" userId="3ef78b2d3ce68fef" providerId="LiveId" clId="{0B8878EE-CC9B-4C52-BFF8-4879FE0A565A}" dt="2020-04-22T14:57:38.875" v="245" actId="26606"/>
          <ac:picMkLst>
            <pc:docMk/>
            <pc:sldMk cId="3503079389" sldId="259"/>
            <ac:picMk id="4098" creationId="{0D0A43B0-7C35-4D47-819E-4BEE5F0D989A}"/>
          </ac:picMkLst>
        </pc:picChg>
      </pc:sldChg>
      <pc:sldChg chg="addSp delSp modSp mod setBg">
        <pc:chgData name="Valtair Miranda" userId="3ef78b2d3ce68fef" providerId="LiveId" clId="{0B8878EE-CC9B-4C52-BFF8-4879FE0A565A}" dt="2020-04-22T14:58:45.172" v="281" actId="26606"/>
        <pc:sldMkLst>
          <pc:docMk/>
          <pc:sldMk cId="2421659814" sldId="260"/>
        </pc:sldMkLst>
        <pc:spChg chg="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2" creationId="{00000000-0000-0000-0000-000000000000}"/>
          </ac:spMkLst>
        </pc:spChg>
        <pc:spChg chg="del 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10" creationId="{42285737-90EE-47DC-AC80-8AE156B11969}"/>
          </ac:spMkLst>
        </pc:spChg>
        <pc:grpChg chg="add">
          <ac:chgData name="Valtair Miranda" userId="3ef78b2d3ce68fef" providerId="LiveId" clId="{0B8878EE-CC9B-4C52-BFF8-4879FE0A565A}" dt="2020-04-22T14:58:45.172" v="281" actId="26606"/>
          <ac:grpSpMkLst>
            <pc:docMk/>
            <pc:sldMk cId="2421659814" sldId="260"/>
            <ac:grpSpMk id="12" creationId="{B57BDC17-F1B3-455F-BBF1-680AA1F25C06}"/>
          </ac:grpSpMkLst>
        </pc:grpChg>
        <pc:graphicFrameChg chg="add">
          <ac:chgData name="Valtair Miranda" userId="3ef78b2d3ce68fef" providerId="LiveId" clId="{0B8878EE-CC9B-4C52-BFF8-4879FE0A565A}" dt="2020-04-22T14:58:45.172" v="281" actId="26606"/>
          <ac:graphicFrameMkLst>
            <pc:docMk/>
            <pc:sldMk cId="2421659814" sldId="260"/>
            <ac:graphicFrameMk id="5" creationId="{1DF2BAE0-564D-4E88-8E1A-B1E8694D3CB9}"/>
          </ac:graphicFrameMkLst>
        </pc:graphicFrameChg>
      </pc:sldChg>
      <pc:sldChg chg="del">
        <pc:chgData name="Valtair Miranda" userId="3ef78b2d3ce68fef" providerId="LiveId" clId="{0B8878EE-CC9B-4C52-BFF8-4879FE0A565A}" dt="2020-04-22T14:58:58.329" v="282" actId="47"/>
        <pc:sldMkLst>
          <pc:docMk/>
          <pc:sldMk cId="126167219" sldId="261"/>
        </pc:sldMkLst>
      </pc:sldChg>
      <pc:sldChg chg="del">
        <pc:chgData name="Valtair Miranda" userId="3ef78b2d3ce68fef" providerId="LiveId" clId="{0B8878EE-CC9B-4C52-BFF8-4879FE0A565A}" dt="2020-04-22T14:59:19.029" v="283" actId="47"/>
        <pc:sldMkLst>
          <pc:docMk/>
          <pc:sldMk cId="2900379846" sldId="262"/>
        </pc:sldMkLst>
      </pc:sldChg>
      <pc:sldChg chg="addSp delSp modSp mod setBg">
        <pc:chgData name="Valtair Miranda" userId="3ef78b2d3ce68fef" providerId="LiveId" clId="{0B8878EE-CC9B-4C52-BFF8-4879FE0A565A}" dt="2020-04-22T15:03:19.225" v="426" actId="26606"/>
        <pc:sldMkLst>
          <pc:docMk/>
          <pc:sldMk cId="2257057657" sldId="263"/>
        </pc:sldMkLst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9" creationId="{C4E4288A-DFC8-40A2-90E5-70E851A933A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1" creationId="{9AD93FD3-7DF2-4DC8-BD55-8B2EB5F63F2A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3" creationId="{956571CF-1434-4180-A385-D4AC63B6269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5" creationId="{19D0EF7D-8D7F-4A18-A68B-92E2D448730D}"/>
          </ac:spMkLst>
        </pc:spChg>
        <pc:grpChg chg="add">
          <ac:chgData name="Valtair Miranda" userId="3ef78b2d3ce68fef" providerId="LiveId" clId="{0B8878EE-CC9B-4C52-BFF8-4879FE0A565A}" dt="2020-04-22T15:03:19.225" v="426" actId="26606"/>
          <ac:grpSpMkLst>
            <pc:docMk/>
            <pc:sldMk cId="2257057657" sldId="263"/>
            <ac:grpSpMk id="17" creationId="{C770F868-28FE-4B38-8FC7-E9C841B837FA}"/>
          </ac:grpSpMkLst>
        </pc:grpChg>
        <pc:picChg chg="del">
          <ac:chgData name="Valtair Miranda" userId="3ef78b2d3ce68fef" providerId="LiveId" clId="{0B8878EE-CC9B-4C52-BFF8-4879FE0A565A}" dt="2020-04-22T14:59:30.380" v="284" actId="478"/>
          <ac:picMkLst>
            <pc:docMk/>
            <pc:sldMk cId="2257057657" sldId="263"/>
            <ac:picMk id="2051" creationId="{00000000-0000-0000-0000-000000000000}"/>
          </ac:picMkLst>
        </pc:picChg>
      </pc:sldChg>
      <pc:sldChg chg="add">
        <pc:chgData name="Valtair Miranda" userId="3ef78b2d3ce68fef" providerId="LiveId" clId="{0B8878EE-CC9B-4C52-BFF8-4879FE0A565A}" dt="2020-04-22T14:49:53.381" v="0"/>
        <pc:sldMkLst>
          <pc:docMk/>
          <pc:sldMk cId="3012940148" sldId="264"/>
        </pc:sldMkLst>
      </pc:sldChg>
      <pc:sldChg chg="addSp delSp modSp add mod">
        <pc:chgData name="Valtair Miranda" userId="3ef78b2d3ce68fef" providerId="LiveId" clId="{0B8878EE-CC9B-4C52-BFF8-4879FE0A565A}" dt="2020-04-22T14:51:09.719" v="21" actId="1076"/>
        <pc:sldMkLst>
          <pc:docMk/>
          <pc:sldMk cId="1203145946" sldId="265"/>
        </pc:sldMkLst>
        <pc:spChg chg="mod">
          <ac:chgData name="Valtair Miranda" userId="3ef78b2d3ce68fef" providerId="LiveId" clId="{0B8878EE-CC9B-4C52-BFF8-4879FE0A565A}" dt="2020-04-22T14:50:53.524" v="18" actId="1076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0B8878EE-CC9B-4C52-BFF8-4879FE0A565A}" dt="2020-04-22T14:50:27.457" v="6" actId="1076"/>
          <ac:spMkLst>
            <pc:docMk/>
            <pc:sldMk cId="1203145946" sldId="265"/>
            <ac:spMk id="3078" creationId="{DD67572D-746E-4DA1-AAD2-194D06275150}"/>
          </ac:spMkLst>
        </pc:spChg>
        <pc:picChg chg="add mod">
          <ac:chgData name="Valtair Miranda" userId="3ef78b2d3ce68fef" providerId="LiveId" clId="{0B8878EE-CC9B-4C52-BFF8-4879FE0A565A}" dt="2020-04-22T14:51:09.719" v="21" actId="1076"/>
          <ac:picMkLst>
            <pc:docMk/>
            <pc:sldMk cId="1203145946" sldId="265"/>
            <ac:picMk id="3" creationId="{2C4EB1C9-8423-4917-A050-E64FA676C3BF}"/>
          </ac:picMkLst>
        </pc:picChg>
        <pc:picChg chg="del mod">
          <ac:chgData name="Valtair Miranda" userId="3ef78b2d3ce68fef" providerId="LiveId" clId="{0B8878EE-CC9B-4C52-BFF8-4879FE0A565A}" dt="2020-04-22T14:51:05.589" v="19" actId="478"/>
          <ac:picMkLst>
            <pc:docMk/>
            <pc:sldMk cId="1203145946" sldId="265"/>
            <ac:picMk id="3080" creationId="{D70E13A2-0648-4042-B126-6395766A20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ABE0B-DB6E-4F47-B98C-28F2B94362A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F300AA-513C-4B96-8130-F9355341CEF2}">
      <dgm:prSet/>
      <dgm:spPr/>
      <dgm:t>
        <a:bodyPr/>
        <a:lstStyle/>
        <a:p>
          <a:r>
            <a:rPr lang="pt-BR"/>
            <a:t>Tem exemplo de vida Cristã </a:t>
          </a:r>
          <a:endParaRPr lang="en-US"/>
        </a:p>
      </dgm:t>
    </dgm:pt>
    <dgm:pt modelId="{1FC276BB-9892-4552-9DC3-47C3C9C491D8}" type="parTrans" cxnId="{28A7EEF9-BE2D-42B0-BAE0-B017B4353886}">
      <dgm:prSet/>
      <dgm:spPr/>
      <dgm:t>
        <a:bodyPr/>
        <a:lstStyle/>
        <a:p>
          <a:endParaRPr lang="en-US"/>
        </a:p>
      </dgm:t>
    </dgm:pt>
    <dgm:pt modelId="{E25BAAC8-C93D-40DA-B0E7-7FB6867FB7C5}" type="sibTrans" cxnId="{28A7EEF9-BE2D-42B0-BAE0-B017B4353886}">
      <dgm:prSet/>
      <dgm:spPr/>
      <dgm:t>
        <a:bodyPr/>
        <a:lstStyle/>
        <a:p>
          <a:endParaRPr lang="en-US"/>
        </a:p>
      </dgm:t>
    </dgm:pt>
    <dgm:pt modelId="{35BA7345-12CA-4B64-9994-19802DCF3F6F}">
      <dgm:prSet/>
      <dgm:spPr/>
      <dgm:t>
        <a:bodyPr/>
        <a:lstStyle/>
        <a:p>
          <a:r>
            <a:rPr lang="pt-BR"/>
            <a:t>Vive no padrão de Cristo </a:t>
          </a:r>
          <a:endParaRPr lang="en-US"/>
        </a:p>
      </dgm:t>
    </dgm:pt>
    <dgm:pt modelId="{522A0D9D-C815-46EA-A180-2EDFB494D35C}" type="parTrans" cxnId="{138CB3F9-E2F1-499D-9580-9B1B9FD9FF1B}">
      <dgm:prSet/>
      <dgm:spPr/>
      <dgm:t>
        <a:bodyPr/>
        <a:lstStyle/>
        <a:p>
          <a:endParaRPr lang="en-US"/>
        </a:p>
      </dgm:t>
    </dgm:pt>
    <dgm:pt modelId="{6275621D-CB87-447B-BA41-B9A7A17351E6}" type="sibTrans" cxnId="{138CB3F9-E2F1-499D-9580-9B1B9FD9FF1B}">
      <dgm:prSet/>
      <dgm:spPr/>
      <dgm:t>
        <a:bodyPr/>
        <a:lstStyle/>
        <a:p>
          <a:endParaRPr lang="en-US"/>
        </a:p>
      </dgm:t>
    </dgm:pt>
    <dgm:pt modelId="{3E26B73E-2859-43B7-BD9F-C41E0135CE90}">
      <dgm:prSet/>
      <dgm:spPr/>
      <dgm:t>
        <a:bodyPr/>
        <a:lstStyle/>
        <a:p>
          <a:r>
            <a:rPr lang="pt-BR"/>
            <a:t>Exorta com lágrimas </a:t>
          </a:r>
          <a:endParaRPr lang="en-US"/>
        </a:p>
      </dgm:t>
    </dgm:pt>
    <dgm:pt modelId="{5AC11E5A-93BC-49ED-9079-136C0488C72F}" type="parTrans" cxnId="{5B37CCC5-9EF3-42CD-A0E7-9F6882912566}">
      <dgm:prSet/>
      <dgm:spPr/>
      <dgm:t>
        <a:bodyPr/>
        <a:lstStyle/>
        <a:p>
          <a:endParaRPr lang="en-US"/>
        </a:p>
      </dgm:t>
    </dgm:pt>
    <dgm:pt modelId="{0524EDDA-8511-4C08-BFC4-AB7E35F6845D}" type="sibTrans" cxnId="{5B37CCC5-9EF3-42CD-A0E7-9F6882912566}">
      <dgm:prSet/>
      <dgm:spPr/>
      <dgm:t>
        <a:bodyPr/>
        <a:lstStyle/>
        <a:p>
          <a:endParaRPr lang="en-US"/>
        </a:p>
      </dgm:t>
    </dgm:pt>
    <dgm:pt modelId="{EDD1AAD1-AA0E-4B64-B937-3A7FE94F17BE}">
      <dgm:prSet/>
      <dgm:spPr/>
      <dgm:t>
        <a:bodyPr/>
        <a:lstStyle/>
        <a:p>
          <a:r>
            <a:rPr lang="pt-BR"/>
            <a:t>Perceber os inimigos da Cruz de Cristo </a:t>
          </a:r>
          <a:endParaRPr lang="en-US"/>
        </a:p>
      </dgm:t>
    </dgm:pt>
    <dgm:pt modelId="{F2F42F71-3DD9-4678-A1D8-B74D191401B3}" type="parTrans" cxnId="{AD605A56-CF82-4139-926B-7BE03C690DA3}">
      <dgm:prSet/>
      <dgm:spPr/>
      <dgm:t>
        <a:bodyPr/>
        <a:lstStyle/>
        <a:p>
          <a:endParaRPr lang="en-US"/>
        </a:p>
      </dgm:t>
    </dgm:pt>
    <dgm:pt modelId="{A9101995-9390-4A63-ADD8-136327A76261}" type="sibTrans" cxnId="{AD605A56-CF82-4139-926B-7BE03C690DA3}">
      <dgm:prSet/>
      <dgm:spPr/>
      <dgm:t>
        <a:bodyPr/>
        <a:lstStyle/>
        <a:p>
          <a:endParaRPr lang="en-US"/>
        </a:p>
      </dgm:t>
    </dgm:pt>
    <dgm:pt modelId="{AC0C83D5-B765-4F7B-B99C-F83100C54AE8}">
      <dgm:prSet/>
      <dgm:spPr/>
      <dgm:t>
        <a:bodyPr/>
        <a:lstStyle/>
        <a:p>
          <a:r>
            <a:rPr lang="pt-BR"/>
            <a:t>Espera ansiosamente o Salvador </a:t>
          </a:r>
          <a:endParaRPr lang="en-US"/>
        </a:p>
      </dgm:t>
    </dgm:pt>
    <dgm:pt modelId="{6C0DB998-643B-4266-AC73-AA6E7C74F396}" type="parTrans" cxnId="{7F2FC3CE-9E6B-4E46-81BF-79D09A6D86D7}">
      <dgm:prSet/>
      <dgm:spPr/>
      <dgm:t>
        <a:bodyPr/>
        <a:lstStyle/>
        <a:p>
          <a:endParaRPr lang="en-US"/>
        </a:p>
      </dgm:t>
    </dgm:pt>
    <dgm:pt modelId="{B46394B7-C605-43E3-A408-B4621FED07E3}" type="sibTrans" cxnId="{7F2FC3CE-9E6B-4E46-81BF-79D09A6D86D7}">
      <dgm:prSet/>
      <dgm:spPr/>
      <dgm:t>
        <a:bodyPr/>
        <a:lstStyle/>
        <a:p>
          <a:endParaRPr lang="en-US"/>
        </a:p>
      </dgm:t>
    </dgm:pt>
    <dgm:pt modelId="{5E156DA2-EB67-4CC1-9DA5-83D199EFCAF7}">
      <dgm:prSet/>
      <dgm:spPr/>
      <dgm:t>
        <a:bodyPr/>
        <a:lstStyle/>
        <a:p>
          <a:r>
            <a:rPr lang="pt-BR"/>
            <a:t>Terá o corpo conforme o dele. </a:t>
          </a:r>
          <a:endParaRPr lang="en-US"/>
        </a:p>
      </dgm:t>
    </dgm:pt>
    <dgm:pt modelId="{AABAC022-596F-4FEB-8FC4-01AE322F0AC1}" type="parTrans" cxnId="{E3D7F4F9-BFB2-4532-9126-BC0C1D4F6A5E}">
      <dgm:prSet/>
      <dgm:spPr/>
      <dgm:t>
        <a:bodyPr/>
        <a:lstStyle/>
        <a:p>
          <a:endParaRPr lang="en-US"/>
        </a:p>
      </dgm:t>
    </dgm:pt>
    <dgm:pt modelId="{FC0E8FAE-A574-4591-A681-CD0BF3EFE802}" type="sibTrans" cxnId="{E3D7F4F9-BFB2-4532-9126-BC0C1D4F6A5E}">
      <dgm:prSet/>
      <dgm:spPr/>
      <dgm:t>
        <a:bodyPr/>
        <a:lstStyle/>
        <a:p>
          <a:endParaRPr lang="en-US"/>
        </a:p>
      </dgm:t>
    </dgm:pt>
    <dgm:pt modelId="{D56CC41B-3AD3-4D53-82B0-BF67359C479C}" type="pres">
      <dgm:prSet presAssocID="{D7CABE0B-DB6E-4F47-B98C-28F2B94362AD}" presName="vert0" presStyleCnt="0">
        <dgm:presLayoutVars>
          <dgm:dir/>
          <dgm:animOne val="branch"/>
          <dgm:animLvl val="lvl"/>
        </dgm:presLayoutVars>
      </dgm:prSet>
      <dgm:spPr/>
    </dgm:pt>
    <dgm:pt modelId="{761838EE-7B71-49D0-9DFF-023BF7F85B56}" type="pres">
      <dgm:prSet presAssocID="{55F300AA-513C-4B96-8130-F9355341CEF2}" presName="thickLine" presStyleLbl="alignNode1" presStyleIdx="0" presStyleCnt="6"/>
      <dgm:spPr/>
    </dgm:pt>
    <dgm:pt modelId="{A5B09AE1-4BB2-4010-AF79-41A7496E57FB}" type="pres">
      <dgm:prSet presAssocID="{55F300AA-513C-4B96-8130-F9355341CEF2}" presName="horz1" presStyleCnt="0"/>
      <dgm:spPr/>
    </dgm:pt>
    <dgm:pt modelId="{02EC50F7-743F-4F4A-8A1A-8216CB86BFB4}" type="pres">
      <dgm:prSet presAssocID="{55F300AA-513C-4B96-8130-F9355341CEF2}" presName="tx1" presStyleLbl="revTx" presStyleIdx="0" presStyleCnt="6"/>
      <dgm:spPr/>
    </dgm:pt>
    <dgm:pt modelId="{626C6312-A55F-4814-A45A-31208D9F0120}" type="pres">
      <dgm:prSet presAssocID="{55F300AA-513C-4B96-8130-F9355341CEF2}" presName="vert1" presStyleCnt="0"/>
      <dgm:spPr/>
    </dgm:pt>
    <dgm:pt modelId="{ED5FCB96-C87C-40BB-8BF5-3414E99964E0}" type="pres">
      <dgm:prSet presAssocID="{35BA7345-12CA-4B64-9994-19802DCF3F6F}" presName="thickLine" presStyleLbl="alignNode1" presStyleIdx="1" presStyleCnt="6"/>
      <dgm:spPr/>
    </dgm:pt>
    <dgm:pt modelId="{2C423F51-B6BB-4F64-B192-9AF9717CF21E}" type="pres">
      <dgm:prSet presAssocID="{35BA7345-12CA-4B64-9994-19802DCF3F6F}" presName="horz1" presStyleCnt="0"/>
      <dgm:spPr/>
    </dgm:pt>
    <dgm:pt modelId="{C2288E39-5E3D-4623-9352-5C42B4921958}" type="pres">
      <dgm:prSet presAssocID="{35BA7345-12CA-4B64-9994-19802DCF3F6F}" presName="tx1" presStyleLbl="revTx" presStyleIdx="1" presStyleCnt="6"/>
      <dgm:spPr/>
    </dgm:pt>
    <dgm:pt modelId="{0C081C11-5145-4DC2-A167-6AD22354A08A}" type="pres">
      <dgm:prSet presAssocID="{35BA7345-12CA-4B64-9994-19802DCF3F6F}" presName="vert1" presStyleCnt="0"/>
      <dgm:spPr/>
    </dgm:pt>
    <dgm:pt modelId="{757A823B-A00D-4EA4-A065-633D5D057162}" type="pres">
      <dgm:prSet presAssocID="{3E26B73E-2859-43B7-BD9F-C41E0135CE90}" presName="thickLine" presStyleLbl="alignNode1" presStyleIdx="2" presStyleCnt="6"/>
      <dgm:spPr/>
    </dgm:pt>
    <dgm:pt modelId="{F6CB5838-096D-4CC5-BB6C-16E6CFC2D69A}" type="pres">
      <dgm:prSet presAssocID="{3E26B73E-2859-43B7-BD9F-C41E0135CE90}" presName="horz1" presStyleCnt="0"/>
      <dgm:spPr/>
    </dgm:pt>
    <dgm:pt modelId="{B35BBE1F-DF03-4926-9525-08AD1DF9CE25}" type="pres">
      <dgm:prSet presAssocID="{3E26B73E-2859-43B7-BD9F-C41E0135CE90}" presName="tx1" presStyleLbl="revTx" presStyleIdx="2" presStyleCnt="6"/>
      <dgm:spPr/>
    </dgm:pt>
    <dgm:pt modelId="{36DC9426-0DA2-4FDB-9737-261D742EF87A}" type="pres">
      <dgm:prSet presAssocID="{3E26B73E-2859-43B7-BD9F-C41E0135CE90}" presName="vert1" presStyleCnt="0"/>
      <dgm:spPr/>
    </dgm:pt>
    <dgm:pt modelId="{01E65D82-2DC6-4C3B-ADD8-5B8AFACE5477}" type="pres">
      <dgm:prSet presAssocID="{EDD1AAD1-AA0E-4B64-B937-3A7FE94F17BE}" presName="thickLine" presStyleLbl="alignNode1" presStyleIdx="3" presStyleCnt="6"/>
      <dgm:spPr/>
    </dgm:pt>
    <dgm:pt modelId="{7822C004-7C78-4251-9EEA-BE6457708C4B}" type="pres">
      <dgm:prSet presAssocID="{EDD1AAD1-AA0E-4B64-B937-3A7FE94F17BE}" presName="horz1" presStyleCnt="0"/>
      <dgm:spPr/>
    </dgm:pt>
    <dgm:pt modelId="{E62EF2CE-69AC-42B6-9DB8-D621EFFA0F23}" type="pres">
      <dgm:prSet presAssocID="{EDD1AAD1-AA0E-4B64-B937-3A7FE94F17BE}" presName="tx1" presStyleLbl="revTx" presStyleIdx="3" presStyleCnt="6"/>
      <dgm:spPr/>
    </dgm:pt>
    <dgm:pt modelId="{7533D4ED-882F-4A3A-907D-2446A399E202}" type="pres">
      <dgm:prSet presAssocID="{EDD1AAD1-AA0E-4B64-B937-3A7FE94F17BE}" presName="vert1" presStyleCnt="0"/>
      <dgm:spPr/>
    </dgm:pt>
    <dgm:pt modelId="{AA5E2D07-1D29-4FF5-A74C-5D0F57D4DA15}" type="pres">
      <dgm:prSet presAssocID="{AC0C83D5-B765-4F7B-B99C-F83100C54AE8}" presName="thickLine" presStyleLbl="alignNode1" presStyleIdx="4" presStyleCnt="6"/>
      <dgm:spPr/>
    </dgm:pt>
    <dgm:pt modelId="{6A36C0A9-52C1-4845-B1DE-0046B47C0C6D}" type="pres">
      <dgm:prSet presAssocID="{AC0C83D5-B765-4F7B-B99C-F83100C54AE8}" presName="horz1" presStyleCnt="0"/>
      <dgm:spPr/>
    </dgm:pt>
    <dgm:pt modelId="{58EA69F1-A9B9-4C2F-A6C9-A06FF222A048}" type="pres">
      <dgm:prSet presAssocID="{AC0C83D5-B765-4F7B-B99C-F83100C54AE8}" presName="tx1" presStyleLbl="revTx" presStyleIdx="4" presStyleCnt="6"/>
      <dgm:spPr/>
    </dgm:pt>
    <dgm:pt modelId="{AE28FF36-E845-4186-92BB-93D0B81A7CBF}" type="pres">
      <dgm:prSet presAssocID="{AC0C83D5-B765-4F7B-B99C-F83100C54AE8}" presName="vert1" presStyleCnt="0"/>
      <dgm:spPr/>
    </dgm:pt>
    <dgm:pt modelId="{2B6C5B0D-C892-48A8-8E63-470D72685C5E}" type="pres">
      <dgm:prSet presAssocID="{5E156DA2-EB67-4CC1-9DA5-83D199EFCAF7}" presName="thickLine" presStyleLbl="alignNode1" presStyleIdx="5" presStyleCnt="6"/>
      <dgm:spPr/>
    </dgm:pt>
    <dgm:pt modelId="{DA4CD21E-1E05-48EF-9109-0FC43D62036D}" type="pres">
      <dgm:prSet presAssocID="{5E156DA2-EB67-4CC1-9DA5-83D199EFCAF7}" presName="horz1" presStyleCnt="0"/>
      <dgm:spPr/>
    </dgm:pt>
    <dgm:pt modelId="{57C1A043-DA06-453C-BE2A-16198B064317}" type="pres">
      <dgm:prSet presAssocID="{5E156DA2-EB67-4CC1-9DA5-83D199EFCAF7}" presName="tx1" presStyleLbl="revTx" presStyleIdx="5" presStyleCnt="6"/>
      <dgm:spPr/>
    </dgm:pt>
    <dgm:pt modelId="{1EB3A3E0-2C9D-4001-9BFB-E6185F9B3697}" type="pres">
      <dgm:prSet presAssocID="{5E156DA2-EB67-4CC1-9DA5-83D199EFCAF7}" presName="vert1" presStyleCnt="0"/>
      <dgm:spPr/>
    </dgm:pt>
  </dgm:ptLst>
  <dgm:cxnLst>
    <dgm:cxn modelId="{F33BCD2C-5A1A-4708-A0F3-B9DFFC5F585E}" type="presOf" srcId="{55F300AA-513C-4B96-8130-F9355341CEF2}" destId="{02EC50F7-743F-4F4A-8A1A-8216CB86BFB4}" srcOrd="0" destOrd="0" presId="urn:microsoft.com/office/officeart/2008/layout/LinedList"/>
    <dgm:cxn modelId="{D3F14C2D-698A-4E3C-BE8E-D2BD7EDA6476}" type="presOf" srcId="{3E26B73E-2859-43B7-BD9F-C41E0135CE90}" destId="{B35BBE1F-DF03-4926-9525-08AD1DF9CE25}" srcOrd="0" destOrd="0" presId="urn:microsoft.com/office/officeart/2008/layout/LinedList"/>
    <dgm:cxn modelId="{EE697949-F4A1-4226-9DAC-6AC049E2804D}" type="presOf" srcId="{AC0C83D5-B765-4F7B-B99C-F83100C54AE8}" destId="{58EA69F1-A9B9-4C2F-A6C9-A06FF222A048}" srcOrd="0" destOrd="0" presId="urn:microsoft.com/office/officeart/2008/layout/LinedList"/>
    <dgm:cxn modelId="{AD605A56-CF82-4139-926B-7BE03C690DA3}" srcId="{D7CABE0B-DB6E-4F47-B98C-28F2B94362AD}" destId="{EDD1AAD1-AA0E-4B64-B937-3A7FE94F17BE}" srcOrd="3" destOrd="0" parTransId="{F2F42F71-3DD9-4678-A1D8-B74D191401B3}" sibTransId="{A9101995-9390-4A63-ADD8-136327A76261}"/>
    <dgm:cxn modelId="{3EA1097C-B7F4-4F37-844D-25CF5B354B56}" type="presOf" srcId="{35BA7345-12CA-4B64-9994-19802DCF3F6F}" destId="{C2288E39-5E3D-4623-9352-5C42B4921958}" srcOrd="0" destOrd="0" presId="urn:microsoft.com/office/officeart/2008/layout/LinedList"/>
    <dgm:cxn modelId="{12CDB298-1891-4D69-8B99-1ADD2EB53B4B}" type="presOf" srcId="{D7CABE0B-DB6E-4F47-B98C-28F2B94362AD}" destId="{D56CC41B-3AD3-4D53-82B0-BF67359C479C}" srcOrd="0" destOrd="0" presId="urn:microsoft.com/office/officeart/2008/layout/LinedList"/>
    <dgm:cxn modelId="{E6AABCB3-17B9-4094-994B-18B41FC246FC}" type="presOf" srcId="{5E156DA2-EB67-4CC1-9DA5-83D199EFCAF7}" destId="{57C1A043-DA06-453C-BE2A-16198B064317}" srcOrd="0" destOrd="0" presId="urn:microsoft.com/office/officeart/2008/layout/LinedList"/>
    <dgm:cxn modelId="{5B37CCC5-9EF3-42CD-A0E7-9F6882912566}" srcId="{D7CABE0B-DB6E-4F47-B98C-28F2B94362AD}" destId="{3E26B73E-2859-43B7-BD9F-C41E0135CE90}" srcOrd="2" destOrd="0" parTransId="{5AC11E5A-93BC-49ED-9079-136C0488C72F}" sibTransId="{0524EDDA-8511-4C08-BFC4-AB7E35F6845D}"/>
    <dgm:cxn modelId="{0DF1A6CA-DE5A-478D-93F1-8A647B15BC73}" type="presOf" srcId="{EDD1AAD1-AA0E-4B64-B937-3A7FE94F17BE}" destId="{E62EF2CE-69AC-42B6-9DB8-D621EFFA0F23}" srcOrd="0" destOrd="0" presId="urn:microsoft.com/office/officeart/2008/layout/LinedList"/>
    <dgm:cxn modelId="{7F2FC3CE-9E6B-4E46-81BF-79D09A6D86D7}" srcId="{D7CABE0B-DB6E-4F47-B98C-28F2B94362AD}" destId="{AC0C83D5-B765-4F7B-B99C-F83100C54AE8}" srcOrd="4" destOrd="0" parTransId="{6C0DB998-643B-4266-AC73-AA6E7C74F396}" sibTransId="{B46394B7-C605-43E3-A408-B4621FED07E3}"/>
    <dgm:cxn modelId="{138CB3F9-E2F1-499D-9580-9B1B9FD9FF1B}" srcId="{D7CABE0B-DB6E-4F47-B98C-28F2B94362AD}" destId="{35BA7345-12CA-4B64-9994-19802DCF3F6F}" srcOrd="1" destOrd="0" parTransId="{522A0D9D-C815-46EA-A180-2EDFB494D35C}" sibTransId="{6275621D-CB87-447B-BA41-B9A7A17351E6}"/>
    <dgm:cxn modelId="{28A7EEF9-BE2D-42B0-BAE0-B017B4353886}" srcId="{D7CABE0B-DB6E-4F47-B98C-28F2B94362AD}" destId="{55F300AA-513C-4B96-8130-F9355341CEF2}" srcOrd="0" destOrd="0" parTransId="{1FC276BB-9892-4552-9DC3-47C3C9C491D8}" sibTransId="{E25BAAC8-C93D-40DA-B0E7-7FB6867FB7C5}"/>
    <dgm:cxn modelId="{E3D7F4F9-BFB2-4532-9126-BC0C1D4F6A5E}" srcId="{D7CABE0B-DB6E-4F47-B98C-28F2B94362AD}" destId="{5E156DA2-EB67-4CC1-9DA5-83D199EFCAF7}" srcOrd="5" destOrd="0" parTransId="{AABAC022-596F-4FEB-8FC4-01AE322F0AC1}" sibTransId="{FC0E8FAE-A574-4591-A681-CD0BF3EFE802}"/>
    <dgm:cxn modelId="{C1431863-0F39-4111-B155-689B8FECD328}" type="presParOf" srcId="{D56CC41B-3AD3-4D53-82B0-BF67359C479C}" destId="{761838EE-7B71-49D0-9DFF-023BF7F85B56}" srcOrd="0" destOrd="0" presId="urn:microsoft.com/office/officeart/2008/layout/LinedList"/>
    <dgm:cxn modelId="{82FC9FEE-A606-4149-AA24-A2B8A8138362}" type="presParOf" srcId="{D56CC41B-3AD3-4D53-82B0-BF67359C479C}" destId="{A5B09AE1-4BB2-4010-AF79-41A7496E57FB}" srcOrd="1" destOrd="0" presId="urn:microsoft.com/office/officeart/2008/layout/LinedList"/>
    <dgm:cxn modelId="{4DBF5511-A851-40D8-BFD4-F935494E5AF3}" type="presParOf" srcId="{A5B09AE1-4BB2-4010-AF79-41A7496E57FB}" destId="{02EC50F7-743F-4F4A-8A1A-8216CB86BFB4}" srcOrd="0" destOrd="0" presId="urn:microsoft.com/office/officeart/2008/layout/LinedList"/>
    <dgm:cxn modelId="{733A7623-2E00-475D-90EF-292E27C5C360}" type="presParOf" srcId="{A5B09AE1-4BB2-4010-AF79-41A7496E57FB}" destId="{626C6312-A55F-4814-A45A-31208D9F0120}" srcOrd="1" destOrd="0" presId="urn:microsoft.com/office/officeart/2008/layout/LinedList"/>
    <dgm:cxn modelId="{61E09413-7951-4EE9-AB3A-77538780D1D2}" type="presParOf" srcId="{D56CC41B-3AD3-4D53-82B0-BF67359C479C}" destId="{ED5FCB96-C87C-40BB-8BF5-3414E99964E0}" srcOrd="2" destOrd="0" presId="urn:microsoft.com/office/officeart/2008/layout/LinedList"/>
    <dgm:cxn modelId="{45A86F3A-204B-4C47-B6DA-A795E9790702}" type="presParOf" srcId="{D56CC41B-3AD3-4D53-82B0-BF67359C479C}" destId="{2C423F51-B6BB-4F64-B192-9AF9717CF21E}" srcOrd="3" destOrd="0" presId="urn:microsoft.com/office/officeart/2008/layout/LinedList"/>
    <dgm:cxn modelId="{F7D6E901-FAC5-4649-8FE7-54607A19DF00}" type="presParOf" srcId="{2C423F51-B6BB-4F64-B192-9AF9717CF21E}" destId="{C2288E39-5E3D-4623-9352-5C42B4921958}" srcOrd="0" destOrd="0" presId="urn:microsoft.com/office/officeart/2008/layout/LinedList"/>
    <dgm:cxn modelId="{C0537C90-C42A-4216-BD4E-8967D55098B8}" type="presParOf" srcId="{2C423F51-B6BB-4F64-B192-9AF9717CF21E}" destId="{0C081C11-5145-4DC2-A167-6AD22354A08A}" srcOrd="1" destOrd="0" presId="urn:microsoft.com/office/officeart/2008/layout/LinedList"/>
    <dgm:cxn modelId="{31D0223E-D4F2-450E-9641-471B77031D63}" type="presParOf" srcId="{D56CC41B-3AD3-4D53-82B0-BF67359C479C}" destId="{757A823B-A00D-4EA4-A065-633D5D057162}" srcOrd="4" destOrd="0" presId="urn:microsoft.com/office/officeart/2008/layout/LinedList"/>
    <dgm:cxn modelId="{1948E002-F80C-4A91-B42B-AAFDCC5330B5}" type="presParOf" srcId="{D56CC41B-3AD3-4D53-82B0-BF67359C479C}" destId="{F6CB5838-096D-4CC5-BB6C-16E6CFC2D69A}" srcOrd="5" destOrd="0" presId="urn:microsoft.com/office/officeart/2008/layout/LinedList"/>
    <dgm:cxn modelId="{73D2D658-ED77-41F3-97A4-AD7F22519E88}" type="presParOf" srcId="{F6CB5838-096D-4CC5-BB6C-16E6CFC2D69A}" destId="{B35BBE1F-DF03-4926-9525-08AD1DF9CE25}" srcOrd="0" destOrd="0" presId="urn:microsoft.com/office/officeart/2008/layout/LinedList"/>
    <dgm:cxn modelId="{6C8490DB-0DFD-41D3-B4FF-57F351D93277}" type="presParOf" srcId="{F6CB5838-096D-4CC5-BB6C-16E6CFC2D69A}" destId="{36DC9426-0DA2-4FDB-9737-261D742EF87A}" srcOrd="1" destOrd="0" presId="urn:microsoft.com/office/officeart/2008/layout/LinedList"/>
    <dgm:cxn modelId="{CA71484E-C955-4C26-9334-DCD3961A0598}" type="presParOf" srcId="{D56CC41B-3AD3-4D53-82B0-BF67359C479C}" destId="{01E65D82-2DC6-4C3B-ADD8-5B8AFACE5477}" srcOrd="6" destOrd="0" presId="urn:microsoft.com/office/officeart/2008/layout/LinedList"/>
    <dgm:cxn modelId="{FAF9FE74-434F-459B-A653-312814B9DB0D}" type="presParOf" srcId="{D56CC41B-3AD3-4D53-82B0-BF67359C479C}" destId="{7822C004-7C78-4251-9EEA-BE6457708C4B}" srcOrd="7" destOrd="0" presId="urn:microsoft.com/office/officeart/2008/layout/LinedList"/>
    <dgm:cxn modelId="{E41498EC-2D87-4093-950C-F9869E9C2521}" type="presParOf" srcId="{7822C004-7C78-4251-9EEA-BE6457708C4B}" destId="{E62EF2CE-69AC-42B6-9DB8-D621EFFA0F23}" srcOrd="0" destOrd="0" presId="urn:microsoft.com/office/officeart/2008/layout/LinedList"/>
    <dgm:cxn modelId="{9040FD19-61AC-4427-A475-89B49C6FEA93}" type="presParOf" srcId="{7822C004-7C78-4251-9EEA-BE6457708C4B}" destId="{7533D4ED-882F-4A3A-907D-2446A399E202}" srcOrd="1" destOrd="0" presId="urn:microsoft.com/office/officeart/2008/layout/LinedList"/>
    <dgm:cxn modelId="{B06B6E51-609D-4477-92C6-41A2B63481AF}" type="presParOf" srcId="{D56CC41B-3AD3-4D53-82B0-BF67359C479C}" destId="{AA5E2D07-1D29-4FF5-A74C-5D0F57D4DA15}" srcOrd="8" destOrd="0" presId="urn:microsoft.com/office/officeart/2008/layout/LinedList"/>
    <dgm:cxn modelId="{26E352AF-7C58-44D8-89C2-789F5ADC870C}" type="presParOf" srcId="{D56CC41B-3AD3-4D53-82B0-BF67359C479C}" destId="{6A36C0A9-52C1-4845-B1DE-0046B47C0C6D}" srcOrd="9" destOrd="0" presId="urn:microsoft.com/office/officeart/2008/layout/LinedList"/>
    <dgm:cxn modelId="{4B23037B-F54A-4DA3-B028-10FCEE54B8F8}" type="presParOf" srcId="{6A36C0A9-52C1-4845-B1DE-0046B47C0C6D}" destId="{58EA69F1-A9B9-4C2F-A6C9-A06FF222A048}" srcOrd="0" destOrd="0" presId="urn:microsoft.com/office/officeart/2008/layout/LinedList"/>
    <dgm:cxn modelId="{8428DDCA-4E1A-4CB0-958E-C0516BCA1539}" type="presParOf" srcId="{6A36C0A9-52C1-4845-B1DE-0046B47C0C6D}" destId="{AE28FF36-E845-4186-92BB-93D0B81A7CBF}" srcOrd="1" destOrd="0" presId="urn:microsoft.com/office/officeart/2008/layout/LinedList"/>
    <dgm:cxn modelId="{699E9031-5820-4F00-B001-D93F23C91528}" type="presParOf" srcId="{D56CC41B-3AD3-4D53-82B0-BF67359C479C}" destId="{2B6C5B0D-C892-48A8-8E63-470D72685C5E}" srcOrd="10" destOrd="0" presId="urn:microsoft.com/office/officeart/2008/layout/LinedList"/>
    <dgm:cxn modelId="{E447B207-0BF6-4E9C-BE9F-AEBC05C0CA1F}" type="presParOf" srcId="{D56CC41B-3AD3-4D53-82B0-BF67359C479C}" destId="{DA4CD21E-1E05-48EF-9109-0FC43D62036D}" srcOrd="11" destOrd="0" presId="urn:microsoft.com/office/officeart/2008/layout/LinedList"/>
    <dgm:cxn modelId="{2CE461A5-AE40-495B-9FD3-A957FF3DCB7A}" type="presParOf" srcId="{DA4CD21E-1E05-48EF-9109-0FC43D62036D}" destId="{57C1A043-DA06-453C-BE2A-16198B064317}" srcOrd="0" destOrd="0" presId="urn:microsoft.com/office/officeart/2008/layout/LinedList"/>
    <dgm:cxn modelId="{E8D217AB-ACBA-49B8-BF09-E9CF08CB950A}" type="presParOf" srcId="{DA4CD21E-1E05-48EF-9109-0FC43D62036D}" destId="{1EB3A3E0-2C9D-4001-9BFB-E6185F9B36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838EE-7B71-49D0-9DFF-023BF7F85B56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C50F7-743F-4F4A-8A1A-8216CB86BFB4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Tem exemplo de vida Cristã </a:t>
          </a:r>
          <a:endParaRPr lang="en-US" sz="2300" kern="1200"/>
        </a:p>
      </dsp:txBody>
      <dsp:txXfrm>
        <a:off x="0" y="2492"/>
        <a:ext cx="4869656" cy="850069"/>
      </dsp:txXfrm>
    </dsp:sp>
    <dsp:sp modelId="{ED5FCB96-C87C-40BB-8BF5-3414E99964E0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88E39-5E3D-4623-9352-5C42B4921958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Vive no padrão de Cristo </a:t>
          </a:r>
          <a:endParaRPr lang="en-US" sz="2300" kern="1200"/>
        </a:p>
      </dsp:txBody>
      <dsp:txXfrm>
        <a:off x="0" y="852561"/>
        <a:ext cx="4869656" cy="850069"/>
      </dsp:txXfrm>
    </dsp:sp>
    <dsp:sp modelId="{757A823B-A00D-4EA4-A065-633D5D057162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BBE1F-DF03-4926-9525-08AD1DF9CE25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Exorta com lágrimas </a:t>
          </a:r>
          <a:endParaRPr lang="en-US" sz="2300" kern="1200"/>
        </a:p>
      </dsp:txBody>
      <dsp:txXfrm>
        <a:off x="0" y="1702630"/>
        <a:ext cx="4869656" cy="850069"/>
      </dsp:txXfrm>
    </dsp:sp>
    <dsp:sp modelId="{01E65D82-2DC6-4C3B-ADD8-5B8AFACE5477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EF2CE-69AC-42B6-9DB8-D621EFFA0F23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Perceber os inimigos da Cruz de Cristo </a:t>
          </a:r>
          <a:endParaRPr lang="en-US" sz="2300" kern="1200"/>
        </a:p>
      </dsp:txBody>
      <dsp:txXfrm>
        <a:off x="0" y="2552699"/>
        <a:ext cx="4869656" cy="850069"/>
      </dsp:txXfrm>
    </dsp:sp>
    <dsp:sp modelId="{AA5E2D07-1D29-4FF5-A74C-5D0F57D4DA15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69F1-A9B9-4C2F-A6C9-A06FF222A048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Espera ansiosamente o Salvador </a:t>
          </a:r>
          <a:endParaRPr lang="en-US" sz="2300" kern="1200"/>
        </a:p>
      </dsp:txBody>
      <dsp:txXfrm>
        <a:off x="0" y="3402769"/>
        <a:ext cx="4869656" cy="850069"/>
      </dsp:txXfrm>
    </dsp:sp>
    <dsp:sp modelId="{2B6C5B0D-C892-48A8-8E63-470D72685C5E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1A043-DA06-453C-BE2A-16198B064317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Terá o corpo conforme o dele. </a:t>
          </a:r>
          <a:endParaRPr lang="en-US" sz="2300" kern="1200"/>
        </a:p>
      </dsp:txBody>
      <dsp:txXfrm>
        <a:off x="0" y="4252838"/>
        <a:ext cx="4869656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3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8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5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8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3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7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EC39-5B78-4880-8209-74E7C469684A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4EB50AA8-4AC1-462F-A62E-732FAAB0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19055317-CC59-421A-B146-D967CB2C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ACF382F-CCF9-4A88-B8D8-03CFBDE8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FFE2A3-41B4-451B-BEA1-BE521F96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61F682-3801-4108-83D4-5D6072BA530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6BA76B-42B6-4FAA-9F7A-3983AF2D7AD2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3A924245-8F47-4877-B9EA-8EA290AF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DCB464D5-90BA-4E0B-8F81-C0A8315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DC1BB07-64C8-4D23-8A8F-F744D61A58EA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34E54776-CF74-4D72-9E22-202C6EA31B78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DD67572D-746E-4DA1-AAD2-194D0627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27" y="1074518"/>
            <a:ext cx="3471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b="1" dirty="0"/>
              <a:t>A Carta aos Filipenses: O desenvolvimento da vida Cristã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62C92E-8C63-4D7B-B31C-E2024F8AF87D}"/>
              </a:ext>
            </a:extLst>
          </p:cNvPr>
          <p:cNvSpPr txBox="1"/>
          <p:nvPr/>
        </p:nvSpPr>
        <p:spPr>
          <a:xfrm>
            <a:off x="1919287" y="3333015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bíblico: Filipenses 3; 4 </a:t>
            </a:r>
          </a:p>
          <a:p>
            <a:pPr>
              <a:defRPr/>
            </a:pPr>
            <a:r>
              <a:rPr lang="pt-P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áureo: Filipenses 3.13-14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E9E93944-0E15-486F-9249-3AC55035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EB1C9-8423-4917-A050-E64FA676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23"/>
            <a:ext cx="485852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200" y="1396289"/>
            <a:ext cx="3754752" cy="1325563"/>
          </a:xfrm>
        </p:spPr>
        <p:txBody>
          <a:bodyPr>
            <a:normAutofit/>
          </a:bodyPr>
          <a:lstStyle/>
          <a:p>
            <a:r>
              <a:rPr lang="pt-BR" dirty="0"/>
              <a:t>Um alerta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UROPEAN TRAVEL ALERT | U.S. Consulate General in Bermuda">
            <a:extLst>
              <a:ext uri="{FF2B5EF4-FFF2-40B4-BE49-F238E27FC236}">
                <a16:creationId xmlns:a16="http://schemas.microsoft.com/office/drawing/2014/main" id="{DB9552FD-85D1-4F8C-B4B2-980614D5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80" y="1156625"/>
            <a:ext cx="3078957" cy="30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93533" y="2871982"/>
            <a:ext cx="3754752" cy="3181684"/>
          </a:xfrm>
        </p:spPr>
        <p:txBody>
          <a:bodyPr anchor="t">
            <a:normAutofit/>
          </a:bodyPr>
          <a:lstStyle/>
          <a:p>
            <a:r>
              <a:rPr lang="pt-BR" sz="1600"/>
              <a:t>Advertência contra os que praticam o mal e que transtornam o evangelho de Cristo. </a:t>
            </a:r>
          </a:p>
          <a:p>
            <a:r>
              <a:rPr lang="pt-BR" sz="1600"/>
              <a:t>A circuncisão dos gentios era mera mutilação.</a:t>
            </a:r>
          </a:p>
          <a:p>
            <a:r>
              <a:rPr lang="pt-BR" sz="1600"/>
              <a:t>Paulo não se gloriava por sua etnia.</a:t>
            </a:r>
          </a:p>
          <a:p>
            <a:r>
              <a:rPr lang="pt-BR" sz="1600"/>
              <a:t>O que importa de verdade é Cristo, que nos faz nova criaturas.</a:t>
            </a:r>
          </a:p>
        </p:txBody>
      </p:sp>
    </p:spTree>
    <p:extLst>
      <p:ext uri="{BB962C8B-B14F-4D97-AF65-F5344CB8AC3E}">
        <p14:creationId xmlns:p14="http://schemas.microsoft.com/office/powerpoint/2010/main" val="320630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398" y="891539"/>
            <a:ext cx="3673601" cy="1346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/>
              <a:t>A justiça humana versus a justiça de Cristo.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398" y="2399100"/>
            <a:ext cx="3659233" cy="3645084"/>
          </a:xfrm>
        </p:spPr>
        <p:txBody>
          <a:bodyPr>
            <a:normAutofit/>
          </a:bodyPr>
          <a:lstStyle/>
          <a:p>
            <a:r>
              <a:rPr lang="pt-BR" sz="1700"/>
              <a:t>A justiça humana é insuficiente.</a:t>
            </a:r>
          </a:p>
          <a:p>
            <a:r>
              <a:rPr lang="pt-BR" sz="1700"/>
              <a:t>A justiça de Cristo é completa.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85"/>
          <a:stretch/>
        </p:blipFill>
        <p:spPr bwMode="auto">
          <a:xfrm>
            <a:off x="4914247" y="891540"/>
            <a:ext cx="4229753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5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upporting the final (dissertation) chapter | the (research ...">
            <a:extLst>
              <a:ext uri="{FF2B5EF4-FFF2-40B4-BE49-F238E27FC236}">
                <a16:creationId xmlns:a16="http://schemas.microsoft.com/office/drawing/2014/main" id="{0D0A43B0-7C35-4D47-819E-4BEE5F0D9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305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82E71F4-D030-4BB1-A3CF-F05B47099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D93209-E710-4E24-8089-E79FAB8B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82" y="891540"/>
            <a:ext cx="457514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064" y="1054121"/>
            <a:ext cx="3800652" cy="1184112"/>
          </a:xfrm>
        </p:spPr>
        <p:txBody>
          <a:bodyPr>
            <a:normAutofit/>
          </a:bodyPr>
          <a:lstStyle/>
          <a:p>
            <a:r>
              <a:rPr lang="pt-BR" sz="3500"/>
              <a:t>A corrida cristã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244" y="2399100"/>
            <a:ext cx="3800470" cy="3400968"/>
          </a:xfrm>
        </p:spPr>
        <p:txBody>
          <a:bodyPr>
            <a:normAutofit/>
          </a:bodyPr>
          <a:lstStyle/>
          <a:p>
            <a:r>
              <a:rPr lang="pt-BR" sz="1700"/>
              <a:t>Movimento </a:t>
            </a:r>
          </a:p>
          <a:p>
            <a:r>
              <a:rPr lang="pt-BR" sz="1700"/>
              <a:t>Percurso</a:t>
            </a:r>
          </a:p>
          <a:p>
            <a:r>
              <a:rPr lang="pt-BR" sz="1700"/>
              <a:t>Foco</a:t>
            </a:r>
          </a:p>
          <a:p>
            <a:r>
              <a:rPr lang="pt-BR" sz="1700"/>
              <a:t>Perseverança</a:t>
            </a:r>
          </a:p>
          <a:p>
            <a:r>
              <a:rPr lang="pt-BR" sz="1700"/>
              <a:t>Prêmio.</a:t>
            </a:r>
          </a:p>
        </p:txBody>
      </p:sp>
    </p:spTree>
    <p:extLst>
      <p:ext uri="{BB962C8B-B14F-4D97-AF65-F5344CB8AC3E}">
        <p14:creationId xmlns:p14="http://schemas.microsoft.com/office/powerpoint/2010/main" val="35030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O cidadão dos céus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DF2BAE0-564D-4E88-8E1A-B1E8694D3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96300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6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99" y="447741"/>
            <a:ext cx="3208967" cy="16459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/>
              <a:t>Palavras finais</a:t>
            </a:r>
            <a:br>
              <a:rPr lang="pt-BR" sz="2700"/>
            </a:br>
            <a:r>
              <a:rPr lang="pt-BR" sz="2700"/>
              <a:t>			</a:t>
            </a:r>
            <a:br>
              <a:rPr lang="pt-BR" sz="2700"/>
            </a:br>
            <a:br>
              <a:rPr lang="pt-BR" sz="2700"/>
            </a:br>
            <a:endParaRPr lang="pt-BR" sz="27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608228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7642" y="1827416"/>
            <a:ext cx="331374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4257" y="825104"/>
            <a:ext cx="2195241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877" y="567451"/>
            <a:ext cx="846288" cy="847206"/>
            <a:chOff x="5307830" y="325570"/>
            <a:chExt cx="1128382" cy="8472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3899" y="2912937"/>
            <a:ext cx="3556438" cy="3093546"/>
          </a:xfrm>
        </p:spPr>
        <p:txBody>
          <a:bodyPr>
            <a:normAutofit/>
          </a:bodyPr>
          <a:lstStyle/>
          <a:p>
            <a:r>
              <a:rPr lang="pt-BR" sz="2100">
                <a:solidFill>
                  <a:schemeClr val="bg1"/>
                </a:solidFill>
              </a:rPr>
              <a:t>Deus é o supridor de todas as necessidades. </a:t>
            </a:r>
          </a:p>
          <a:p>
            <a:r>
              <a:rPr lang="pt-BR" sz="2100">
                <a:solidFill>
                  <a:schemeClr val="bg1"/>
                </a:solidFill>
              </a:rPr>
              <a:t>Deus deve ser glorificado.</a:t>
            </a:r>
          </a:p>
          <a:p>
            <a:r>
              <a:rPr lang="pt-BR" sz="2100">
                <a:solidFill>
                  <a:schemeClr val="bg1"/>
                </a:solidFill>
              </a:rPr>
              <a:t>A unidade da Igreja é imprescindível.</a:t>
            </a:r>
          </a:p>
          <a:p>
            <a:r>
              <a:rPr lang="pt-BR" sz="2100">
                <a:solidFill>
                  <a:schemeClr val="bg1"/>
                </a:solidFill>
              </a:rPr>
              <a:t>Paulo prega a palavra mesmo de dentro da prisão.</a:t>
            </a:r>
          </a:p>
        </p:txBody>
      </p:sp>
      <p:sp>
        <p:nvSpPr>
          <p:cNvPr id="4" name="AutoShape 2" descr="Resultado de imagem para cristo no palacio de cé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57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Apresentação na tela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Um alerta</vt:lpstr>
      <vt:lpstr>A justiça humana versus a justiça de Cristo.</vt:lpstr>
      <vt:lpstr>A corrida cristã</vt:lpstr>
      <vt:lpstr>O cidadão dos céus</vt:lpstr>
      <vt:lpstr>Palavras finais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2020-04-22T15:03:19Z</dcterms:created>
  <dcterms:modified xsi:type="dcterms:W3CDTF">2020-04-22T15:03:23Z</dcterms:modified>
</cp:coreProperties>
</file>