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93446-ECEA-4824-845A-40436C12AD8A}" v="16" dt="2020-09-16T22:28:40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52DBB-0212-492B-B363-675FA7ECB779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526D9C5-5204-482E-910B-6B02781DCA4A}">
      <dgm:prSet/>
      <dgm:spPr/>
      <dgm:t>
        <a:bodyPr/>
        <a:lstStyle/>
        <a:p>
          <a:r>
            <a:rPr lang="pt-PT" dirty="0">
              <a:uFillTx/>
            </a:rPr>
            <a:t>Quem ora como Jesus não busca sua própria glória. </a:t>
          </a:r>
          <a:endParaRPr lang="en-US" dirty="0"/>
        </a:p>
      </dgm:t>
    </dgm:pt>
    <dgm:pt modelId="{AB4FA25E-A1B3-4997-BF3C-EB07B2059CCF}" type="parTrans" cxnId="{156CD4E3-8AF1-4677-8763-05352CE14D7A}">
      <dgm:prSet/>
      <dgm:spPr/>
      <dgm:t>
        <a:bodyPr/>
        <a:lstStyle/>
        <a:p>
          <a:endParaRPr lang="en-US"/>
        </a:p>
      </dgm:t>
    </dgm:pt>
    <dgm:pt modelId="{C292523A-050A-4BB0-8756-C69B284D1B45}" type="sibTrans" cxnId="{156CD4E3-8AF1-4677-8763-05352CE14D7A}">
      <dgm:prSet/>
      <dgm:spPr/>
      <dgm:t>
        <a:bodyPr/>
        <a:lstStyle/>
        <a:p>
          <a:endParaRPr lang="en-US"/>
        </a:p>
      </dgm:t>
    </dgm:pt>
    <dgm:pt modelId="{F25FC3E4-0138-4AC5-8C67-F4449B0FFC92}">
      <dgm:prSet/>
      <dgm:spPr/>
      <dgm:t>
        <a:bodyPr/>
        <a:lstStyle/>
        <a:p>
          <a:r>
            <a:rPr lang="pt-BR" dirty="0"/>
            <a:t>Orar assim é muito diferente de determinar o que Deus deve fazer.</a:t>
          </a:r>
          <a:endParaRPr lang="en-US" dirty="0"/>
        </a:p>
      </dgm:t>
    </dgm:pt>
    <dgm:pt modelId="{7C0FBAEB-0F7B-4613-ABF3-BA434199BE3D}" type="parTrans" cxnId="{4477120D-47E8-498C-ABDF-0556B8FE3210}">
      <dgm:prSet/>
      <dgm:spPr/>
    </dgm:pt>
    <dgm:pt modelId="{96309D63-0C3C-4095-9868-8E6BC5915B97}" type="sibTrans" cxnId="{4477120D-47E8-498C-ABDF-0556B8FE3210}">
      <dgm:prSet/>
      <dgm:spPr/>
    </dgm:pt>
    <dgm:pt modelId="{BEB4496B-53A2-47FB-A702-EB3AA582130F}">
      <dgm:prSet/>
      <dgm:spPr/>
      <dgm:t>
        <a:bodyPr/>
        <a:lstStyle/>
        <a:p>
          <a:r>
            <a:rPr lang="pt-BR" dirty="0"/>
            <a:t>Orar é aprender. </a:t>
          </a:r>
          <a:endParaRPr lang="en-US" dirty="0"/>
        </a:p>
      </dgm:t>
    </dgm:pt>
    <dgm:pt modelId="{386B1158-59B5-4F2D-9E52-7047C61201AB}" type="parTrans" cxnId="{D76F4DFC-8955-4A29-B9E7-AA855068A1C6}">
      <dgm:prSet/>
      <dgm:spPr/>
    </dgm:pt>
    <dgm:pt modelId="{C079DE56-575E-4F57-8E24-E2C5689D194F}" type="sibTrans" cxnId="{D76F4DFC-8955-4A29-B9E7-AA855068A1C6}">
      <dgm:prSet/>
      <dgm:spPr/>
    </dgm:pt>
    <dgm:pt modelId="{74034CBB-4B84-4B88-8965-1BDE0CBD2FE3}">
      <dgm:prSet/>
      <dgm:spPr/>
      <dgm:t>
        <a:bodyPr/>
        <a:lstStyle/>
        <a:p>
          <a:r>
            <a:rPr lang="pt-BR" dirty="0"/>
            <a:t>Orar é depender. </a:t>
          </a:r>
          <a:endParaRPr lang="en-US" dirty="0"/>
        </a:p>
      </dgm:t>
    </dgm:pt>
    <dgm:pt modelId="{12B8A2D9-1C67-4748-ACF0-E579111273A8}" type="parTrans" cxnId="{48C7572A-5815-4D8E-B67A-2BE16602CB59}">
      <dgm:prSet/>
      <dgm:spPr/>
    </dgm:pt>
    <dgm:pt modelId="{0A08583F-BDE6-49A8-A59D-222BDA327859}" type="sibTrans" cxnId="{48C7572A-5815-4D8E-B67A-2BE16602CB59}">
      <dgm:prSet/>
      <dgm:spPr/>
    </dgm:pt>
    <dgm:pt modelId="{EBE26F54-85C5-48DD-9008-7C1F4C9EF86A}">
      <dgm:prSet/>
      <dgm:spPr/>
      <dgm:t>
        <a:bodyPr/>
        <a:lstStyle/>
        <a:p>
          <a:r>
            <a:rPr lang="pt-BR" dirty="0"/>
            <a:t>Orar é esperar. </a:t>
          </a:r>
          <a:endParaRPr lang="en-US" dirty="0"/>
        </a:p>
      </dgm:t>
    </dgm:pt>
    <dgm:pt modelId="{B3602CA6-614A-4BE6-A6EC-98AE618DBB7F}" type="parTrans" cxnId="{5A89A5D2-7D67-48DD-B8E2-0745673548B3}">
      <dgm:prSet/>
      <dgm:spPr/>
    </dgm:pt>
    <dgm:pt modelId="{591F6614-9005-4A24-B4C5-CDD5EE5991B7}" type="sibTrans" cxnId="{5A89A5D2-7D67-48DD-B8E2-0745673548B3}">
      <dgm:prSet/>
      <dgm:spPr/>
    </dgm:pt>
    <dgm:pt modelId="{36A28C17-1F32-405D-8DDF-187E20151602}">
      <dgm:prSet/>
      <dgm:spPr/>
      <dgm:t>
        <a:bodyPr/>
        <a:lstStyle/>
        <a:p>
          <a:r>
            <a:rPr lang="pt-BR"/>
            <a:t>Orar </a:t>
          </a:r>
          <a:r>
            <a:rPr lang="pt-BR" dirty="0"/>
            <a:t>é exaltar o que ouve a oração.</a:t>
          </a:r>
          <a:endParaRPr lang="en-US" dirty="0"/>
        </a:p>
      </dgm:t>
    </dgm:pt>
    <dgm:pt modelId="{7B0AD3C2-EC7B-49C1-B216-DC1560A022FE}" type="parTrans" cxnId="{857EDC01-2890-45DF-A897-758E8C2CC9C7}">
      <dgm:prSet/>
      <dgm:spPr/>
    </dgm:pt>
    <dgm:pt modelId="{15D97E2D-0986-4E4D-A5B2-B2E9843B8B96}" type="sibTrans" cxnId="{857EDC01-2890-45DF-A897-758E8C2CC9C7}">
      <dgm:prSet/>
      <dgm:spPr/>
    </dgm:pt>
    <dgm:pt modelId="{6CCB1DD6-A4C4-411F-9AE0-BA13761008A4}" type="pres">
      <dgm:prSet presAssocID="{B5152DBB-0212-492B-B363-675FA7ECB779}" presName="vert0" presStyleCnt="0">
        <dgm:presLayoutVars>
          <dgm:dir/>
          <dgm:animOne val="branch"/>
          <dgm:animLvl val="lvl"/>
        </dgm:presLayoutVars>
      </dgm:prSet>
      <dgm:spPr/>
    </dgm:pt>
    <dgm:pt modelId="{E77C2B59-E544-4F00-A05D-7AAE12C05714}" type="pres">
      <dgm:prSet presAssocID="{5526D9C5-5204-482E-910B-6B02781DCA4A}" presName="thickLine" presStyleLbl="alignNode1" presStyleIdx="0" presStyleCnt="6"/>
      <dgm:spPr/>
    </dgm:pt>
    <dgm:pt modelId="{521B5FC9-D695-4450-9D38-044C644424E0}" type="pres">
      <dgm:prSet presAssocID="{5526D9C5-5204-482E-910B-6B02781DCA4A}" presName="horz1" presStyleCnt="0"/>
      <dgm:spPr/>
    </dgm:pt>
    <dgm:pt modelId="{9164217D-8F7F-48DD-B6B7-182CBFA68BE8}" type="pres">
      <dgm:prSet presAssocID="{5526D9C5-5204-482E-910B-6B02781DCA4A}" presName="tx1" presStyleLbl="revTx" presStyleIdx="0" presStyleCnt="6"/>
      <dgm:spPr/>
    </dgm:pt>
    <dgm:pt modelId="{DD754070-4452-48F2-9796-9E61B3C18D2E}" type="pres">
      <dgm:prSet presAssocID="{5526D9C5-5204-482E-910B-6B02781DCA4A}" presName="vert1" presStyleCnt="0"/>
      <dgm:spPr/>
    </dgm:pt>
    <dgm:pt modelId="{E6711D95-B972-4EA8-8ACA-0ADDB32A9DE7}" type="pres">
      <dgm:prSet presAssocID="{F25FC3E4-0138-4AC5-8C67-F4449B0FFC92}" presName="thickLine" presStyleLbl="alignNode1" presStyleIdx="1" presStyleCnt="6"/>
      <dgm:spPr/>
    </dgm:pt>
    <dgm:pt modelId="{6759EAEC-F5E1-4260-BD7E-B5247282AC7F}" type="pres">
      <dgm:prSet presAssocID="{F25FC3E4-0138-4AC5-8C67-F4449B0FFC92}" presName="horz1" presStyleCnt="0"/>
      <dgm:spPr/>
    </dgm:pt>
    <dgm:pt modelId="{047696C3-5315-4DE1-95BF-CAA4A593C067}" type="pres">
      <dgm:prSet presAssocID="{F25FC3E4-0138-4AC5-8C67-F4449B0FFC92}" presName="tx1" presStyleLbl="revTx" presStyleIdx="1" presStyleCnt="6"/>
      <dgm:spPr/>
    </dgm:pt>
    <dgm:pt modelId="{81CD7B64-5C18-43A5-B3D0-E4FFD1910A38}" type="pres">
      <dgm:prSet presAssocID="{F25FC3E4-0138-4AC5-8C67-F4449B0FFC92}" presName="vert1" presStyleCnt="0"/>
      <dgm:spPr/>
    </dgm:pt>
    <dgm:pt modelId="{2AE60C3A-DA3E-414C-B423-59F26AD3DA2E}" type="pres">
      <dgm:prSet presAssocID="{BEB4496B-53A2-47FB-A702-EB3AA582130F}" presName="thickLine" presStyleLbl="alignNode1" presStyleIdx="2" presStyleCnt="6"/>
      <dgm:spPr/>
    </dgm:pt>
    <dgm:pt modelId="{6454B7BB-B520-4A8C-83A2-17FA434F62D7}" type="pres">
      <dgm:prSet presAssocID="{BEB4496B-53A2-47FB-A702-EB3AA582130F}" presName="horz1" presStyleCnt="0"/>
      <dgm:spPr/>
    </dgm:pt>
    <dgm:pt modelId="{2FFA2B64-3FC6-423E-99D7-F032B69298D2}" type="pres">
      <dgm:prSet presAssocID="{BEB4496B-53A2-47FB-A702-EB3AA582130F}" presName="tx1" presStyleLbl="revTx" presStyleIdx="2" presStyleCnt="6"/>
      <dgm:spPr/>
    </dgm:pt>
    <dgm:pt modelId="{19CA8793-0920-435D-B719-3CCC1D3CD58A}" type="pres">
      <dgm:prSet presAssocID="{BEB4496B-53A2-47FB-A702-EB3AA582130F}" presName="vert1" presStyleCnt="0"/>
      <dgm:spPr/>
    </dgm:pt>
    <dgm:pt modelId="{EFCA05C2-C62D-4F1A-86B9-39A9AAC5613C}" type="pres">
      <dgm:prSet presAssocID="{74034CBB-4B84-4B88-8965-1BDE0CBD2FE3}" presName="thickLine" presStyleLbl="alignNode1" presStyleIdx="3" presStyleCnt="6"/>
      <dgm:spPr/>
    </dgm:pt>
    <dgm:pt modelId="{73C53B0E-14AE-4748-A731-94DEB55F2B68}" type="pres">
      <dgm:prSet presAssocID="{74034CBB-4B84-4B88-8965-1BDE0CBD2FE3}" presName="horz1" presStyleCnt="0"/>
      <dgm:spPr/>
    </dgm:pt>
    <dgm:pt modelId="{DF8A74B2-F19A-4A90-B871-46B7577E5CFD}" type="pres">
      <dgm:prSet presAssocID="{74034CBB-4B84-4B88-8965-1BDE0CBD2FE3}" presName="tx1" presStyleLbl="revTx" presStyleIdx="3" presStyleCnt="6"/>
      <dgm:spPr/>
    </dgm:pt>
    <dgm:pt modelId="{5F8F8304-9158-48A6-8F9A-A178250D39D6}" type="pres">
      <dgm:prSet presAssocID="{74034CBB-4B84-4B88-8965-1BDE0CBD2FE3}" presName="vert1" presStyleCnt="0"/>
      <dgm:spPr/>
    </dgm:pt>
    <dgm:pt modelId="{279F663F-7EF2-431B-998C-AD6340A4E206}" type="pres">
      <dgm:prSet presAssocID="{EBE26F54-85C5-48DD-9008-7C1F4C9EF86A}" presName="thickLine" presStyleLbl="alignNode1" presStyleIdx="4" presStyleCnt="6"/>
      <dgm:spPr/>
    </dgm:pt>
    <dgm:pt modelId="{02FDDFC8-6515-4182-AD5A-57C5E4E11D1E}" type="pres">
      <dgm:prSet presAssocID="{EBE26F54-85C5-48DD-9008-7C1F4C9EF86A}" presName="horz1" presStyleCnt="0"/>
      <dgm:spPr/>
    </dgm:pt>
    <dgm:pt modelId="{662AD33C-47A8-4778-9D9B-4ACF3172BD77}" type="pres">
      <dgm:prSet presAssocID="{EBE26F54-85C5-48DD-9008-7C1F4C9EF86A}" presName="tx1" presStyleLbl="revTx" presStyleIdx="4" presStyleCnt="6"/>
      <dgm:spPr/>
    </dgm:pt>
    <dgm:pt modelId="{6668E2C6-CFC3-408D-805E-2D675CF1D1CD}" type="pres">
      <dgm:prSet presAssocID="{EBE26F54-85C5-48DD-9008-7C1F4C9EF86A}" presName="vert1" presStyleCnt="0"/>
      <dgm:spPr/>
    </dgm:pt>
    <dgm:pt modelId="{3DF36E23-4067-4B92-9CC1-A4F05AF73252}" type="pres">
      <dgm:prSet presAssocID="{36A28C17-1F32-405D-8DDF-187E20151602}" presName="thickLine" presStyleLbl="alignNode1" presStyleIdx="5" presStyleCnt="6"/>
      <dgm:spPr/>
    </dgm:pt>
    <dgm:pt modelId="{318A16CA-356B-4813-8614-498FC500DECD}" type="pres">
      <dgm:prSet presAssocID="{36A28C17-1F32-405D-8DDF-187E20151602}" presName="horz1" presStyleCnt="0"/>
      <dgm:spPr/>
    </dgm:pt>
    <dgm:pt modelId="{97497446-D105-42BB-AFB5-187550E63151}" type="pres">
      <dgm:prSet presAssocID="{36A28C17-1F32-405D-8DDF-187E20151602}" presName="tx1" presStyleLbl="revTx" presStyleIdx="5" presStyleCnt="6"/>
      <dgm:spPr/>
    </dgm:pt>
    <dgm:pt modelId="{9E9B8B76-3405-421A-B39D-3078A0B4405D}" type="pres">
      <dgm:prSet presAssocID="{36A28C17-1F32-405D-8DDF-187E20151602}" presName="vert1" presStyleCnt="0"/>
      <dgm:spPr/>
    </dgm:pt>
  </dgm:ptLst>
  <dgm:cxnLst>
    <dgm:cxn modelId="{857EDC01-2890-45DF-A897-758E8C2CC9C7}" srcId="{B5152DBB-0212-492B-B363-675FA7ECB779}" destId="{36A28C17-1F32-405D-8DDF-187E20151602}" srcOrd="5" destOrd="0" parTransId="{7B0AD3C2-EC7B-49C1-B216-DC1560A022FE}" sibTransId="{15D97E2D-0986-4E4D-A5B2-B2E9843B8B96}"/>
    <dgm:cxn modelId="{C80B3A02-B7F5-4CF2-9382-ADA9FE7A4936}" type="presOf" srcId="{BEB4496B-53A2-47FB-A702-EB3AA582130F}" destId="{2FFA2B64-3FC6-423E-99D7-F032B69298D2}" srcOrd="0" destOrd="0" presId="urn:microsoft.com/office/officeart/2008/layout/LinedList"/>
    <dgm:cxn modelId="{4477120D-47E8-498C-ABDF-0556B8FE3210}" srcId="{B5152DBB-0212-492B-B363-675FA7ECB779}" destId="{F25FC3E4-0138-4AC5-8C67-F4449B0FFC92}" srcOrd="1" destOrd="0" parTransId="{7C0FBAEB-0F7B-4613-ABF3-BA434199BE3D}" sibTransId="{96309D63-0C3C-4095-9868-8E6BC5915B97}"/>
    <dgm:cxn modelId="{193C5D29-4135-4C68-AF68-C36DB53A34A5}" type="presOf" srcId="{F25FC3E4-0138-4AC5-8C67-F4449B0FFC92}" destId="{047696C3-5315-4DE1-95BF-CAA4A593C067}" srcOrd="0" destOrd="0" presId="urn:microsoft.com/office/officeart/2008/layout/LinedList"/>
    <dgm:cxn modelId="{48C7572A-5815-4D8E-B67A-2BE16602CB59}" srcId="{B5152DBB-0212-492B-B363-675FA7ECB779}" destId="{74034CBB-4B84-4B88-8965-1BDE0CBD2FE3}" srcOrd="3" destOrd="0" parTransId="{12B8A2D9-1C67-4748-ACF0-E579111273A8}" sibTransId="{0A08583F-BDE6-49A8-A59D-222BDA327859}"/>
    <dgm:cxn modelId="{BA96E544-25B6-4052-8685-CC6F78DE944D}" type="presOf" srcId="{EBE26F54-85C5-48DD-9008-7C1F4C9EF86A}" destId="{662AD33C-47A8-4778-9D9B-4ACF3172BD77}" srcOrd="0" destOrd="0" presId="urn:microsoft.com/office/officeart/2008/layout/LinedList"/>
    <dgm:cxn modelId="{18776167-B0DF-4FB8-8137-50CA861A9D66}" type="presOf" srcId="{5526D9C5-5204-482E-910B-6B02781DCA4A}" destId="{9164217D-8F7F-48DD-B6B7-182CBFA68BE8}" srcOrd="0" destOrd="0" presId="urn:microsoft.com/office/officeart/2008/layout/LinedList"/>
    <dgm:cxn modelId="{D9DCD847-08B0-41D2-BBF1-5FDC650492C7}" type="presOf" srcId="{36A28C17-1F32-405D-8DDF-187E20151602}" destId="{97497446-D105-42BB-AFB5-187550E63151}" srcOrd="0" destOrd="0" presId="urn:microsoft.com/office/officeart/2008/layout/LinedList"/>
    <dgm:cxn modelId="{6B82807A-1BC6-4746-89E4-C6B4CDD97D9D}" type="presOf" srcId="{B5152DBB-0212-492B-B363-675FA7ECB779}" destId="{6CCB1DD6-A4C4-411F-9AE0-BA13761008A4}" srcOrd="0" destOrd="0" presId="urn:microsoft.com/office/officeart/2008/layout/LinedList"/>
    <dgm:cxn modelId="{613948CD-55B5-43B4-9284-BC76D721BFF1}" type="presOf" srcId="{74034CBB-4B84-4B88-8965-1BDE0CBD2FE3}" destId="{DF8A74B2-F19A-4A90-B871-46B7577E5CFD}" srcOrd="0" destOrd="0" presId="urn:microsoft.com/office/officeart/2008/layout/LinedList"/>
    <dgm:cxn modelId="{5A89A5D2-7D67-48DD-B8E2-0745673548B3}" srcId="{B5152DBB-0212-492B-B363-675FA7ECB779}" destId="{EBE26F54-85C5-48DD-9008-7C1F4C9EF86A}" srcOrd="4" destOrd="0" parTransId="{B3602CA6-614A-4BE6-A6EC-98AE618DBB7F}" sibTransId="{591F6614-9005-4A24-B4C5-CDD5EE5991B7}"/>
    <dgm:cxn modelId="{156CD4E3-8AF1-4677-8763-05352CE14D7A}" srcId="{B5152DBB-0212-492B-B363-675FA7ECB779}" destId="{5526D9C5-5204-482E-910B-6B02781DCA4A}" srcOrd="0" destOrd="0" parTransId="{AB4FA25E-A1B3-4997-BF3C-EB07B2059CCF}" sibTransId="{C292523A-050A-4BB0-8756-C69B284D1B45}"/>
    <dgm:cxn modelId="{D76F4DFC-8955-4A29-B9E7-AA855068A1C6}" srcId="{B5152DBB-0212-492B-B363-675FA7ECB779}" destId="{BEB4496B-53A2-47FB-A702-EB3AA582130F}" srcOrd="2" destOrd="0" parTransId="{386B1158-59B5-4F2D-9E52-7047C61201AB}" sibTransId="{C079DE56-575E-4F57-8E24-E2C5689D194F}"/>
    <dgm:cxn modelId="{38FF945F-19AB-42AC-9DB9-2BC5B0BD8E41}" type="presParOf" srcId="{6CCB1DD6-A4C4-411F-9AE0-BA13761008A4}" destId="{E77C2B59-E544-4F00-A05D-7AAE12C05714}" srcOrd="0" destOrd="0" presId="urn:microsoft.com/office/officeart/2008/layout/LinedList"/>
    <dgm:cxn modelId="{517CEF1F-50DD-46FC-A7FE-559BB96EE566}" type="presParOf" srcId="{6CCB1DD6-A4C4-411F-9AE0-BA13761008A4}" destId="{521B5FC9-D695-4450-9D38-044C644424E0}" srcOrd="1" destOrd="0" presId="urn:microsoft.com/office/officeart/2008/layout/LinedList"/>
    <dgm:cxn modelId="{B98F6CF1-C820-43C4-9E93-D1E01739946E}" type="presParOf" srcId="{521B5FC9-D695-4450-9D38-044C644424E0}" destId="{9164217D-8F7F-48DD-B6B7-182CBFA68BE8}" srcOrd="0" destOrd="0" presId="urn:microsoft.com/office/officeart/2008/layout/LinedList"/>
    <dgm:cxn modelId="{145D6FEC-4F57-4D69-A0CB-2D5F15577C51}" type="presParOf" srcId="{521B5FC9-D695-4450-9D38-044C644424E0}" destId="{DD754070-4452-48F2-9796-9E61B3C18D2E}" srcOrd="1" destOrd="0" presId="urn:microsoft.com/office/officeart/2008/layout/LinedList"/>
    <dgm:cxn modelId="{A55079C8-3BAD-425E-A893-3939395B7F1D}" type="presParOf" srcId="{6CCB1DD6-A4C4-411F-9AE0-BA13761008A4}" destId="{E6711D95-B972-4EA8-8ACA-0ADDB32A9DE7}" srcOrd="2" destOrd="0" presId="urn:microsoft.com/office/officeart/2008/layout/LinedList"/>
    <dgm:cxn modelId="{1A84A115-4537-4801-9651-5D0D78C3C7C4}" type="presParOf" srcId="{6CCB1DD6-A4C4-411F-9AE0-BA13761008A4}" destId="{6759EAEC-F5E1-4260-BD7E-B5247282AC7F}" srcOrd="3" destOrd="0" presId="urn:microsoft.com/office/officeart/2008/layout/LinedList"/>
    <dgm:cxn modelId="{045DE6AB-862D-4376-A469-7C96857FEEDD}" type="presParOf" srcId="{6759EAEC-F5E1-4260-BD7E-B5247282AC7F}" destId="{047696C3-5315-4DE1-95BF-CAA4A593C067}" srcOrd="0" destOrd="0" presId="urn:microsoft.com/office/officeart/2008/layout/LinedList"/>
    <dgm:cxn modelId="{7131824E-5533-43DF-96DC-1383E25AE5D7}" type="presParOf" srcId="{6759EAEC-F5E1-4260-BD7E-B5247282AC7F}" destId="{81CD7B64-5C18-43A5-B3D0-E4FFD1910A38}" srcOrd="1" destOrd="0" presId="urn:microsoft.com/office/officeart/2008/layout/LinedList"/>
    <dgm:cxn modelId="{964E5A3B-3861-4AF3-898E-1CDFE1201EC7}" type="presParOf" srcId="{6CCB1DD6-A4C4-411F-9AE0-BA13761008A4}" destId="{2AE60C3A-DA3E-414C-B423-59F26AD3DA2E}" srcOrd="4" destOrd="0" presId="urn:microsoft.com/office/officeart/2008/layout/LinedList"/>
    <dgm:cxn modelId="{18B6786C-B638-4CA4-95A4-B0210A392A6E}" type="presParOf" srcId="{6CCB1DD6-A4C4-411F-9AE0-BA13761008A4}" destId="{6454B7BB-B520-4A8C-83A2-17FA434F62D7}" srcOrd="5" destOrd="0" presId="urn:microsoft.com/office/officeart/2008/layout/LinedList"/>
    <dgm:cxn modelId="{03629F64-E7CA-47F0-A910-FBAE58F44646}" type="presParOf" srcId="{6454B7BB-B520-4A8C-83A2-17FA434F62D7}" destId="{2FFA2B64-3FC6-423E-99D7-F032B69298D2}" srcOrd="0" destOrd="0" presId="urn:microsoft.com/office/officeart/2008/layout/LinedList"/>
    <dgm:cxn modelId="{43D9B05F-D09F-4DDF-B53E-6C176FBE4E92}" type="presParOf" srcId="{6454B7BB-B520-4A8C-83A2-17FA434F62D7}" destId="{19CA8793-0920-435D-B719-3CCC1D3CD58A}" srcOrd="1" destOrd="0" presId="urn:microsoft.com/office/officeart/2008/layout/LinedList"/>
    <dgm:cxn modelId="{8EDD3B1E-B17C-4787-AC5A-A7B211126E9F}" type="presParOf" srcId="{6CCB1DD6-A4C4-411F-9AE0-BA13761008A4}" destId="{EFCA05C2-C62D-4F1A-86B9-39A9AAC5613C}" srcOrd="6" destOrd="0" presId="urn:microsoft.com/office/officeart/2008/layout/LinedList"/>
    <dgm:cxn modelId="{696FE6E6-A8A2-4E21-B62C-78A1FEFB084F}" type="presParOf" srcId="{6CCB1DD6-A4C4-411F-9AE0-BA13761008A4}" destId="{73C53B0E-14AE-4748-A731-94DEB55F2B68}" srcOrd="7" destOrd="0" presId="urn:microsoft.com/office/officeart/2008/layout/LinedList"/>
    <dgm:cxn modelId="{86A9D66B-A0E1-4704-8A19-1BA53B912C1D}" type="presParOf" srcId="{73C53B0E-14AE-4748-A731-94DEB55F2B68}" destId="{DF8A74B2-F19A-4A90-B871-46B7577E5CFD}" srcOrd="0" destOrd="0" presId="urn:microsoft.com/office/officeart/2008/layout/LinedList"/>
    <dgm:cxn modelId="{1CEFE7F3-5CE6-4D89-9F73-C87B78BAB0E2}" type="presParOf" srcId="{73C53B0E-14AE-4748-A731-94DEB55F2B68}" destId="{5F8F8304-9158-48A6-8F9A-A178250D39D6}" srcOrd="1" destOrd="0" presId="urn:microsoft.com/office/officeart/2008/layout/LinedList"/>
    <dgm:cxn modelId="{5366235F-A960-4C2E-A9C8-4CE384EAD935}" type="presParOf" srcId="{6CCB1DD6-A4C4-411F-9AE0-BA13761008A4}" destId="{279F663F-7EF2-431B-998C-AD6340A4E206}" srcOrd="8" destOrd="0" presId="urn:microsoft.com/office/officeart/2008/layout/LinedList"/>
    <dgm:cxn modelId="{D9C95744-EBC5-4FA4-8F85-00C87705552D}" type="presParOf" srcId="{6CCB1DD6-A4C4-411F-9AE0-BA13761008A4}" destId="{02FDDFC8-6515-4182-AD5A-57C5E4E11D1E}" srcOrd="9" destOrd="0" presId="urn:microsoft.com/office/officeart/2008/layout/LinedList"/>
    <dgm:cxn modelId="{8B397174-F95B-49D8-8D4C-C64A74619AAA}" type="presParOf" srcId="{02FDDFC8-6515-4182-AD5A-57C5E4E11D1E}" destId="{662AD33C-47A8-4778-9D9B-4ACF3172BD77}" srcOrd="0" destOrd="0" presId="urn:microsoft.com/office/officeart/2008/layout/LinedList"/>
    <dgm:cxn modelId="{15BA9943-9B5B-4971-BF6F-1E11B6BE58B1}" type="presParOf" srcId="{02FDDFC8-6515-4182-AD5A-57C5E4E11D1E}" destId="{6668E2C6-CFC3-408D-805E-2D675CF1D1CD}" srcOrd="1" destOrd="0" presId="urn:microsoft.com/office/officeart/2008/layout/LinedList"/>
    <dgm:cxn modelId="{6511D5A1-EA5B-408A-AF78-850A9FCD6565}" type="presParOf" srcId="{6CCB1DD6-A4C4-411F-9AE0-BA13761008A4}" destId="{3DF36E23-4067-4B92-9CC1-A4F05AF73252}" srcOrd="10" destOrd="0" presId="urn:microsoft.com/office/officeart/2008/layout/LinedList"/>
    <dgm:cxn modelId="{BC3C52CA-EF72-4DDF-96CB-BDA7C323E636}" type="presParOf" srcId="{6CCB1DD6-A4C4-411F-9AE0-BA13761008A4}" destId="{318A16CA-356B-4813-8614-498FC500DECD}" srcOrd="11" destOrd="0" presId="urn:microsoft.com/office/officeart/2008/layout/LinedList"/>
    <dgm:cxn modelId="{DC03CCF6-A36E-4ACA-A214-92AFA53D35CC}" type="presParOf" srcId="{318A16CA-356B-4813-8614-498FC500DECD}" destId="{97497446-D105-42BB-AFB5-187550E63151}" srcOrd="0" destOrd="0" presId="urn:microsoft.com/office/officeart/2008/layout/LinedList"/>
    <dgm:cxn modelId="{0753CE02-357E-429E-932B-4016A7EC6AB4}" type="presParOf" srcId="{318A16CA-356B-4813-8614-498FC500DECD}" destId="{9E9B8B76-3405-421A-B39D-3078A0B440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C2B59-E544-4F00-A05D-7AAE12C05714}">
      <dsp:nvSpPr>
        <dsp:cNvPr id="0" name=""/>
        <dsp:cNvSpPr/>
      </dsp:nvSpPr>
      <dsp:spPr>
        <a:xfrm>
          <a:off x="0" y="1197"/>
          <a:ext cx="56140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64217D-8F7F-48DD-B6B7-182CBFA68BE8}">
      <dsp:nvSpPr>
        <dsp:cNvPr id="0" name=""/>
        <dsp:cNvSpPr/>
      </dsp:nvSpPr>
      <dsp:spPr>
        <a:xfrm>
          <a:off x="0" y="1197"/>
          <a:ext cx="5614060" cy="40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uFillTx/>
            </a:rPr>
            <a:t>Quem ora como Jesus não busca sua própria glória. </a:t>
          </a:r>
          <a:endParaRPr lang="en-US" sz="1600" kern="1200" dirty="0"/>
        </a:p>
      </dsp:txBody>
      <dsp:txXfrm>
        <a:off x="0" y="1197"/>
        <a:ext cx="5614060" cy="408381"/>
      </dsp:txXfrm>
    </dsp:sp>
    <dsp:sp modelId="{E6711D95-B972-4EA8-8ACA-0ADDB32A9DE7}">
      <dsp:nvSpPr>
        <dsp:cNvPr id="0" name=""/>
        <dsp:cNvSpPr/>
      </dsp:nvSpPr>
      <dsp:spPr>
        <a:xfrm>
          <a:off x="0" y="409579"/>
          <a:ext cx="56140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7696C3-5315-4DE1-95BF-CAA4A593C067}">
      <dsp:nvSpPr>
        <dsp:cNvPr id="0" name=""/>
        <dsp:cNvSpPr/>
      </dsp:nvSpPr>
      <dsp:spPr>
        <a:xfrm>
          <a:off x="0" y="409579"/>
          <a:ext cx="5614060" cy="40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Orar assim é muito diferente de determinar o que Deus deve fazer.</a:t>
          </a:r>
          <a:endParaRPr lang="en-US" sz="1600" kern="1200" dirty="0"/>
        </a:p>
      </dsp:txBody>
      <dsp:txXfrm>
        <a:off x="0" y="409579"/>
        <a:ext cx="5614060" cy="408381"/>
      </dsp:txXfrm>
    </dsp:sp>
    <dsp:sp modelId="{2AE60C3A-DA3E-414C-B423-59F26AD3DA2E}">
      <dsp:nvSpPr>
        <dsp:cNvPr id="0" name=""/>
        <dsp:cNvSpPr/>
      </dsp:nvSpPr>
      <dsp:spPr>
        <a:xfrm>
          <a:off x="0" y="817961"/>
          <a:ext cx="56140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FA2B64-3FC6-423E-99D7-F032B69298D2}">
      <dsp:nvSpPr>
        <dsp:cNvPr id="0" name=""/>
        <dsp:cNvSpPr/>
      </dsp:nvSpPr>
      <dsp:spPr>
        <a:xfrm>
          <a:off x="0" y="817961"/>
          <a:ext cx="5614060" cy="40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Orar é aprender. </a:t>
          </a:r>
          <a:endParaRPr lang="en-US" sz="1600" kern="1200" dirty="0"/>
        </a:p>
      </dsp:txBody>
      <dsp:txXfrm>
        <a:off x="0" y="817961"/>
        <a:ext cx="5614060" cy="408381"/>
      </dsp:txXfrm>
    </dsp:sp>
    <dsp:sp modelId="{EFCA05C2-C62D-4F1A-86B9-39A9AAC5613C}">
      <dsp:nvSpPr>
        <dsp:cNvPr id="0" name=""/>
        <dsp:cNvSpPr/>
      </dsp:nvSpPr>
      <dsp:spPr>
        <a:xfrm>
          <a:off x="0" y="1226343"/>
          <a:ext cx="56140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8A74B2-F19A-4A90-B871-46B7577E5CFD}">
      <dsp:nvSpPr>
        <dsp:cNvPr id="0" name=""/>
        <dsp:cNvSpPr/>
      </dsp:nvSpPr>
      <dsp:spPr>
        <a:xfrm>
          <a:off x="0" y="1226343"/>
          <a:ext cx="5614060" cy="40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Orar é depender. </a:t>
          </a:r>
          <a:endParaRPr lang="en-US" sz="1600" kern="1200" dirty="0"/>
        </a:p>
      </dsp:txBody>
      <dsp:txXfrm>
        <a:off x="0" y="1226343"/>
        <a:ext cx="5614060" cy="408381"/>
      </dsp:txXfrm>
    </dsp:sp>
    <dsp:sp modelId="{279F663F-7EF2-431B-998C-AD6340A4E206}">
      <dsp:nvSpPr>
        <dsp:cNvPr id="0" name=""/>
        <dsp:cNvSpPr/>
      </dsp:nvSpPr>
      <dsp:spPr>
        <a:xfrm>
          <a:off x="0" y="1634725"/>
          <a:ext cx="56140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2AD33C-47A8-4778-9D9B-4ACF3172BD77}">
      <dsp:nvSpPr>
        <dsp:cNvPr id="0" name=""/>
        <dsp:cNvSpPr/>
      </dsp:nvSpPr>
      <dsp:spPr>
        <a:xfrm>
          <a:off x="0" y="1634725"/>
          <a:ext cx="5614060" cy="40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Orar é esperar. </a:t>
          </a:r>
          <a:endParaRPr lang="en-US" sz="1600" kern="1200" dirty="0"/>
        </a:p>
      </dsp:txBody>
      <dsp:txXfrm>
        <a:off x="0" y="1634725"/>
        <a:ext cx="5614060" cy="408381"/>
      </dsp:txXfrm>
    </dsp:sp>
    <dsp:sp modelId="{3DF36E23-4067-4B92-9CC1-A4F05AF73252}">
      <dsp:nvSpPr>
        <dsp:cNvPr id="0" name=""/>
        <dsp:cNvSpPr/>
      </dsp:nvSpPr>
      <dsp:spPr>
        <a:xfrm>
          <a:off x="0" y="2043107"/>
          <a:ext cx="56140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497446-D105-42BB-AFB5-187550E63151}">
      <dsp:nvSpPr>
        <dsp:cNvPr id="0" name=""/>
        <dsp:cNvSpPr/>
      </dsp:nvSpPr>
      <dsp:spPr>
        <a:xfrm>
          <a:off x="0" y="2043107"/>
          <a:ext cx="5614060" cy="40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Orar </a:t>
          </a:r>
          <a:r>
            <a:rPr lang="pt-BR" sz="1600" kern="1200" dirty="0"/>
            <a:t>é exaltar o que ouve a oração.</a:t>
          </a:r>
          <a:endParaRPr lang="en-US" sz="1600" kern="1200" dirty="0"/>
        </a:p>
      </dsp:txBody>
      <dsp:txXfrm>
        <a:off x="0" y="2043107"/>
        <a:ext cx="5614060" cy="408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37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49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44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82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60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6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8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10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52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17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05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E02CA-D554-4101-B48D-892F2E4DC32E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35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>
            <a:extLst>
              <a:ext uri="{FF2B5EF4-FFF2-40B4-BE49-F238E27FC236}">
                <a16:creationId xmlns:a16="http://schemas.microsoft.com/office/drawing/2014/main" id="{48A31270-D181-4879-89EE-016079DEA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>
            <a:extLst>
              <a:ext uri="{FF2B5EF4-FFF2-40B4-BE49-F238E27FC236}">
                <a16:creationId xmlns:a16="http://schemas.microsoft.com/office/drawing/2014/main" id="{C4DA1737-001B-4EAA-BD24-2F86CF78D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>
            <a:extLst>
              <a:ext uri="{FF2B5EF4-FFF2-40B4-BE49-F238E27FC236}">
                <a16:creationId xmlns:a16="http://schemas.microsoft.com/office/drawing/2014/main" id="{5A634310-1A04-4B45-86A8-48A9DEB6E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>
            <a:extLst>
              <a:ext uri="{FF2B5EF4-FFF2-40B4-BE49-F238E27FC236}">
                <a16:creationId xmlns:a16="http://schemas.microsoft.com/office/drawing/2014/main" id="{7F3C4B61-70C5-4C7B-8F94-57ABC4B4C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6C48559-E7B9-491A-AE39-FA548036A637}"/>
              </a:ext>
            </a:extLst>
          </p:cNvPr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1CF40B2-912C-4D57-9023-B4C04B34EA41}"/>
              </a:ext>
            </a:extLst>
          </p:cNvPr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6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>
            <a:extLst>
              <a:ext uri="{FF2B5EF4-FFF2-40B4-BE49-F238E27FC236}">
                <a16:creationId xmlns:a16="http://schemas.microsoft.com/office/drawing/2014/main" id="{0BEB9542-094D-4B76-B5C0-E4266B310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>
            <a:extLst>
              <a:ext uri="{FF2B5EF4-FFF2-40B4-BE49-F238E27FC236}">
                <a16:creationId xmlns:a16="http://schemas.microsoft.com/office/drawing/2014/main" id="{A692F8EB-6DF1-4124-801B-212C1CB0D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>
            <a:extLst>
              <a:ext uri="{FF2B5EF4-FFF2-40B4-BE49-F238E27FC236}">
                <a16:creationId xmlns:a16="http://schemas.microsoft.com/office/drawing/2014/main" id="{B8DCD6E7-45A7-4C70-BEFD-83E5C0B34C4D}"/>
              </a:ext>
            </a:extLst>
          </p:cNvPr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>
            <a:extLst>
              <a:ext uri="{FF2B5EF4-FFF2-40B4-BE49-F238E27FC236}">
                <a16:creationId xmlns:a16="http://schemas.microsoft.com/office/drawing/2014/main" id="{644A0C3E-3F32-4F0F-8928-9C1BC6E8F88D}"/>
              </a:ext>
            </a:extLst>
          </p:cNvPr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>
            <a:extLst>
              <a:ext uri="{FF2B5EF4-FFF2-40B4-BE49-F238E27FC236}">
                <a16:creationId xmlns:a16="http://schemas.microsoft.com/office/drawing/2014/main" id="{F9D421BF-DFE4-4939-99E5-ABFE0E47E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30" y="1093787"/>
            <a:ext cx="3459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 JESUS NOS ENSINA A ORAR DE VERDADE 3 — Orações em João</a:t>
            </a:r>
            <a:endParaRPr lang="pt-BR" altLang="pt-BR" sz="1800" b="1" dirty="0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555DD1B-C975-4E71-AAF3-7E9010369852}"/>
              </a:ext>
            </a:extLst>
          </p:cNvPr>
          <p:cNvSpPr txBox="1"/>
          <p:nvPr/>
        </p:nvSpPr>
        <p:spPr>
          <a:xfrm>
            <a:off x="1919287" y="3275052"/>
            <a:ext cx="53054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Texto bíblico: João 12; 17</a:t>
            </a:r>
          </a:p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Texto áureo: João 12.28</a:t>
            </a:r>
          </a:p>
        </p:txBody>
      </p:sp>
      <p:pic>
        <p:nvPicPr>
          <p:cNvPr id="3081" name="Imagem 11">
            <a:extLst>
              <a:ext uri="{FF2B5EF4-FFF2-40B4-BE49-F238E27FC236}">
                <a16:creationId xmlns:a16="http://schemas.microsoft.com/office/drawing/2014/main" id="{B5C9862E-0BEF-4387-819D-78F76619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CBB3926-6675-4DF3-B056-A22FED9EEC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031" y="0"/>
            <a:ext cx="4846330" cy="31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2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74764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pt-BR">
                <a:solidFill>
                  <a:srgbClr val="FFFFFF"/>
                </a:solidFill>
              </a:rPr>
              <a:t>A ORAÇÃO DA GLÓRIA (João 12.28)</a:t>
            </a:r>
          </a:p>
        </p:txBody>
      </p:sp>
      <p:pic>
        <p:nvPicPr>
          <p:cNvPr id="1026" name="Picture 2" descr="Gethsemane - The Prayer Garden - Home | Facebook">
            <a:extLst>
              <a:ext uri="{FF2B5EF4-FFF2-40B4-BE49-F238E27FC236}">
                <a16:creationId xmlns:a16="http://schemas.microsoft.com/office/drawing/2014/main" id="{941D2267-3449-49CA-843B-24B135E63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r="1745" b="-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pt-BR" sz="17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morte de Jesus foi uma morte anunciada. Nem por isto seu sofrimento não foi intenso.</a:t>
            </a:r>
          </a:p>
          <a:p>
            <a:r>
              <a:rPr lang="pt-BR" sz="17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Quando a hora se aproxima, ele pede que a glória do Pai se manifeste. </a:t>
            </a:r>
          </a:p>
          <a:p>
            <a:r>
              <a:rPr lang="pt-BR" sz="17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Era o mesmo que dizer que a vontade do Pai se realizasse.</a:t>
            </a:r>
          </a:p>
          <a:p>
            <a:r>
              <a:rPr lang="pt-BR" sz="17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 queremos nos parecer com Jesus, devemos orar como Jesus.</a:t>
            </a:r>
            <a:endParaRPr lang="pt-BR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4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sus' Prayer on the Worst Night of His Life | The Disciple Maker">
            <a:extLst>
              <a:ext uri="{FF2B5EF4-FFF2-40B4-BE49-F238E27FC236}">
                <a16:creationId xmlns:a16="http://schemas.microsoft.com/office/drawing/2014/main" id="{4CD5E662-5297-43BD-89FC-EEDBA28D1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5" r="11372" b="-1"/>
          <a:stretch/>
        </p:blipFill>
        <p:spPr bwMode="auto">
          <a:xfrm>
            <a:off x="3886578" y="10"/>
            <a:ext cx="5257422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860054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86912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504" y="1396289"/>
            <a:ext cx="3586844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A ORAÇÃO DA NOSSA SANTIFICAÇÃO (João 17.1-26)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504" y="2871982"/>
            <a:ext cx="3586843" cy="318168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 Jesus faz uma oração, a mais longa das registradas. </a:t>
            </a:r>
          </a:p>
          <a:p>
            <a:pPr>
              <a:lnSpc>
                <a:spcPct val="90000"/>
              </a:lnSpc>
            </a:pPr>
            <a:r>
              <a:rPr lang="pt-BR" sz="15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Esta (longa) oração pode ser dividida em três partes. </a:t>
            </a:r>
          </a:p>
          <a:p>
            <a:pPr>
              <a:lnSpc>
                <a:spcPct val="90000"/>
              </a:lnSpc>
            </a:pPr>
            <a:r>
              <a:rPr lang="pt-BR" sz="15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 primeira (versos 1 a 5), o foco está no relacionamento de Jesus com o Pai. </a:t>
            </a:r>
          </a:p>
          <a:p>
            <a:pPr>
              <a:lnSpc>
                <a:spcPct val="90000"/>
              </a:lnSpc>
            </a:pPr>
            <a:r>
              <a:rPr lang="pt-BR" sz="15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 segunda (versos 6 a 19), ele pede por seus discípulos, os 11 e mais alguns. </a:t>
            </a:r>
          </a:p>
          <a:p>
            <a:pPr>
              <a:lnSpc>
                <a:spcPct val="90000"/>
              </a:lnSpc>
            </a:pPr>
            <a:r>
              <a:rPr lang="pt-BR" sz="15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 terceira, ele nos inclui, quando menciona os que ainda iriam crer, como são os nossos casos, dois milênios depois.</a:t>
            </a:r>
            <a:endParaRPr lang="pt-BR" sz="1500"/>
          </a:p>
        </p:txBody>
      </p:sp>
    </p:spTree>
    <p:extLst>
      <p:ext uri="{BB962C8B-B14F-4D97-AF65-F5344CB8AC3E}">
        <p14:creationId xmlns:p14="http://schemas.microsoft.com/office/powerpoint/2010/main" val="1868506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Jesus nos ensina o que é oração</a:t>
            </a:r>
          </a:p>
        </p:txBody>
      </p:sp>
      <p:pic>
        <p:nvPicPr>
          <p:cNvPr id="3074" name="Picture 2" descr="The 'Real' Lord's Prayer, Part 2: Jesus Prays for the Apostles (a) — A  Christian Growth Message – Hope 103.2">
            <a:extLst>
              <a:ext uri="{FF2B5EF4-FFF2-40B4-BE49-F238E27FC236}">
                <a16:creationId xmlns:a16="http://schemas.microsoft.com/office/drawing/2014/main" id="{6B46C061-D12B-414B-A7FE-52AA67CF1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-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5270F74-C4FE-4E1E-98BB-808F979CDE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348666"/>
              </p:ext>
            </p:extLst>
          </p:nvPr>
        </p:nvGraphicFramePr>
        <p:xfrm>
          <a:off x="3167986" y="3752850"/>
          <a:ext cx="5614060" cy="24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937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77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God's Put This One On Us | Sojourners">
            <a:extLst>
              <a:ext uri="{FF2B5EF4-FFF2-40B4-BE49-F238E27FC236}">
                <a16:creationId xmlns:a16="http://schemas.microsoft.com/office/drawing/2014/main" id="{737DCD69-C7CF-4A9C-88C9-C8827E7F6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4" r="-1" b="4199"/>
          <a:stretch/>
        </p:blipFill>
        <p:spPr bwMode="auto">
          <a:xfrm>
            <a:off x="452753" y="-1"/>
            <a:ext cx="869124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79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64924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986" y="721805"/>
            <a:ext cx="2906015" cy="214752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Uma atitude a ser tomada</a:t>
            </a:r>
          </a:p>
        </p:txBody>
      </p:sp>
      <p:sp>
        <p:nvSpPr>
          <p:cNvPr id="141" name="Rectangle 8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83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85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4986" y="3379979"/>
            <a:ext cx="2906014" cy="3186359"/>
          </a:xfrm>
        </p:spPr>
        <p:txBody>
          <a:bodyPr anchor="ctr">
            <a:normAutofit/>
          </a:bodyPr>
          <a:lstStyle/>
          <a:p>
            <a:r>
              <a:rPr lang="pt-BR" sz="1600">
                <a:solidFill>
                  <a:schemeClr val="bg1"/>
                </a:solidFill>
              </a:rPr>
              <a:t>Vamos orar com o mesmo desejo que Jesus orou?</a:t>
            </a:r>
          </a:p>
          <a:p>
            <a:r>
              <a:rPr lang="pt-BR" sz="1600">
                <a:solidFill>
                  <a:schemeClr val="bg1"/>
                </a:solidFill>
              </a:rPr>
              <a:t>Vamos orar para que haja unidade entre nós, a começar por nossa igreja local?</a:t>
            </a:r>
          </a:p>
        </p:txBody>
      </p:sp>
    </p:spTree>
    <p:extLst>
      <p:ext uri="{BB962C8B-B14F-4D97-AF65-F5344CB8AC3E}">
        <p14:creationId xmlns:p14="http://schemas.microsoft.com/office/powerpoint/2010/main" val="719961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277</Words>
  <Application>Microsoft Office PowerPoint</Application>
  <PresentationFormat>Apresentação na tela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 ORAÇÃO DA GLÓRIA (João 12.28)</vt:lpstr>
      <vt:lpstr>A ORAÇÃO DA NOSSA SANTIFICAÇÃO (João 17.1-26)</vt:lpstr>
      <vt:lpstr>Jesus nos ensina o que é oração</vt:lpstr>
      <vt:lpstr>Uma atitude a ser tomada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Renata</cp:lastModifiedBy>
  <cp:revision>2</cp:revision>
  <dcterms:created xsi:type="dcterms:W3CDTF">2020-09-16T22:28:57Z</dcterms:created>
  <dcterms:modified xsi:type="dcterms:W3CDTF">2020-09-17T17:03:57Z</dcterms:modified>
</cp:coreProperties>
</file>