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CF8E1-0D90-4E8C-AE96-AD611CCCC3FE}" v="225" dt="2020-11-08T12:36:4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1DC7F347-6919-4D9E-AE14-16BDD40A28DC}"/>
    <pc:docChg chg="undo custSel mod modSld">
      <pc:chgData name="Valtair Miranda" userId="3ef78b2d3ce68fef" providerId="LiveId" clId="{1DC7F347-6919-4D9E-AE14-16BDD40A28DC}" dt="2020-08-09T18:41:53.218" v="734" actId="26606"/>
      <pc:docMkLst>
        <pc:docMk/>
      </pc:docMkLst>
      <pc:sldChg chg="addSp delSp modSp mod">
        <pc:chgData name="Valtair Miranda" userId="3ef78b2d3ce68fef" providerId="LiveId" clId="{1DC7F347-6919-4D9E-AE14-16BDD40A28DC}" dt="2020-08-09T18:39:56.517" v="723" actId="26606"/>
        <pc:sldMkLst>
          <pc:docMk/>
          <pc:sldMk cId="3233460463" sldId="257"/>
        </pc:sldMkLst>
        <pc:spChg chg="mod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2" creationId="{00000000-0000-0000-0000-000000000000}"/>
          </ac:spMkLst>
        </pc:spChg>
        <pc:spChg chg="mod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3" creationId="{00000000-0000-0000-0000-000000000000}"/>
          </ac:spMkLst>
        </pc:spChg>
        <pc:spChg chg="del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9" creationId="{02E612C7-B066-4023-9D0A-7C54D1E33070}"/>
          </ac:spMkLst>
        </pc:spChg>
        <pc:spChg chg="del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11" creationId="{CE87234F-8712-49A7-8442-B24A2E80BE5D}"/>
          </ac:spMkLst>
        </pc:spChg>
        <pc:spChg chg="add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71" creationId="{49CD2D09-B1BB-4DF5-9E1C-3D21B21EDEFD}"/>
          </ac:spMkLst>
        </pc:spChg>
        <pc:spChg chg="add">
          <ac:chgData name="Valtair Miranda" userId="3ef78b2d3ce68fef" providerId="LiveId" clId="{1DC7F347-6919-4D9E-AE14-16BDD40A28DC}" dt="2020-08-09T18:39:56.517" v="723" actId="26606"/>
          <ac:spMkLst>
            <pc:docMk/>
            <pc:sldMk cId="3233460463" sldId="257"/>
            <ac:spMk id="75" creationId="{967C29FE-FD32-4AFB-AD20-DBDF5864B2D8}"/>
          </ac:spMkLst>
        </pc:spChg>
        <pc:picChg chg="del">
          <ac:chgData name="Valtair Miranda" userId="3ef78b2d3ce68fef" providerId="LiveId" clId="{1DC7F347-6919-4D9E-AE14-16BDD40A28DC}" dt="2020-08-09T18:38:56.205" v="721" actId="478"/>
          <ac:picMkLst>
            <pc:docMk/>
            <pc:sldMk cId="3233460463" sldId="257"/>
            <ac:picMk id="4" creationId="{73E8A95A-27A0-4084-B3E6-9658274B93E3}"/>
          </ac:picMkLst>
        </pc:picChg>
        <pc:picChg chg="add">
          <ac:chgData name="Valtair Miranda" userId="3ef78b2d3ce68fef" providerId="LiveId" clId="{1DC7F347-6919-4D9E-AE14-16BDD40A28DC}" dt="2020-08-09T18:39:56.517" v="723" actId="26606"/>
          <ac:picMkLst>
            <pc:docMk/>
            <pc:sldMk cId="3233460463" sldId="257"/>
            <ac:picMk id="73" creationId="{83355637-BA71-4F63-94C9-E77BF81BDFC0}"/>
          </ac:picMkLst>
        </pc:picChg>
        <pc:picChg chg="add mod">
          <ac:chgData name="Valtair Miranda" userId="3ef78b2d3ce68fef" providerId="LiveId" clId="{1DC7F347-6919-4D9E-AE14-16BDD40A28DC}" dt="2020-08-09T18:39:56.517" v="723" actId="26606"/>
          <ac:picMkLst>
            <pc:docMk/>
            <pc:sldMk cId="3233460463" sldId="257"/>
            <ac:picMk id="1026" creationId="{CC52E46F-1C0B-466A-9659-9713211F4BAC}"/>
          </ac:picMkLst>
        </pc:picChg>
      </pc:sldChg>
      <pc:sldChg chg="addSp delSp modSp mod setBg">
        <pc:chgData name="Valtair Miranda" userId="3ef78b2d3ce68fef" providerId="LiveId" clId="{1DC7F347-6919-4D9E-AE14-16BDD40A28DC}" dt="2020-08-09T18:40:13.009" v="726" actId="26606"/>
        <pc:sldMkLst>
          <pc:docMk/>
          <pc:sldMk cId="1911816704" sldId="258"/>
        </pc:sldMkLst>
        <pc:spChg chg="mod">
          <ac:chgData name="Valtair Miranda" userId="3ef78b2d3ce68fef" providerId="LiveId" clId="{1DC7F347-6919-4D9E-AE14-16BDD40A28DC}" dt="2020-08-09T18:40:13.009" v="726" actId="26606"/>
          <ac:spMkLst>
            <pc:docMk/>
            <pc:sldMk cId="1911816704" sldId="258"/>
            <ac:spMk id="2" creationId="{00000000-0000-0000-0000-000000000000}"/>
          </ac:spMkLst>
        </pc:spChg>
        <pc:spChg chg="del mod">
          <ac:chgData name="Valtair Miranda" userId="3ef78b2d3ce68fef" providerId="LiveId" clId="{1DC7F347-6919-4D9E-AE14-16BDD40A28DC}" dt="2020-08-09T18:40:13.009" v="726" actId="26606"/>
          <ac:spMkLst>
            <pc:docMk/>
            <pc:sldMk cId="1911816704" sldId="258"/>
            <ac:spMk id="3" creationId="{00000000-0000-0000-0000-000000000000}"/>
          </ac:spMkLst>
        </pc:spChg>
        <pc:spChg chg="add del">
          <ac:chgData name="Valtair Miranda" userId="3ef78b2d3ce68fef" providerId="LiveId" clId="{1DC7F347-6919-4D9E-AE14-16BDD40A28DC}" dt="2020-08-09T18:40:13.009" v="726" actId="26606"/>
          <ac:spMkLst>
            <pc:docMk/>
            <pc:sldMk cId="1911816704" sldId="258"/>
            <ac:spMk id="8" creationId="{3B854194-185D-494D-905C-7C7CB2E30F6E}"/>
          </ac:spMkLst>
        </pc:spChg>
        <pc:spChg chg="add del">
          <ac:chgData name="Valtair Miranda" userId="3ef78b2d3ce68fef" providerId="LiveId" clId="{1DC7F347-6919-4D9E-AE14-16BDD40A28DC}" dt="2020-08-09T18:40:13.009" v="726" actId="26606"/>
          <ac:spMkLst>
            <pc:docMk/>
            <pc:sldMk cId="1911816704" sldId="258"/>
            <ac:spMk id="10" creationId="{B4F5FA0D-0104-4987-8241-EFF7C85B88DE}"/>
          </ac:spMkLst>
        </pc:spChg>
        <pc:spChg chg="add del">
          <ac:chgData name="Valtair Miranda" userId="3ef78b2d3ce68fef" providerId="LiveId" clId="{1DC7F347-6919-4D9E-AE14-16BDD40A28DC}" dt="2020-08-09T18:40:12.940" v="725" actId="26606"/>
          <ac:spMkLst>
            <pc:docMk/>
            <pc:sldMk cId="1911816704" sldId="258"/>
            <ac:spMk id="17" creationId="{3B854194-185D-494D-905C-7C7CB2E30F6E}"/>
          </ac:spMkLst>
        </pc:spChg>
        <pc:spChg chg="add">
          <ac:chgData name="Valtair Miranda" userId="3ef78b2d3ce68fef" providerId="LiveId" clId="{1DC7F347-6919-4D9E-AE14-16BDD40A28DC}" dt="2020-08-09T18:40:13.009" v="726" actId="26606"/>
          <ac:spMkLst>
            <pc:docMk/>
            <pc:sldMk cId="1911816704" sldId="258"/>
            <ac:spMk id="18" creationId="{4351DFE5-F63D-4BE0-BDA9-E3EB88F01AA5}"/>
          </ac:spMkLst>
        </pc:spChg>
        <pc:spChg chg="add del">
          <ac:chgData name="Valtair Miranda" userId="3ef78b2d3ce68fef" providerId="LiveId" clId="{1DC7F347-6919-4D9E-AE14-16BDD40A28DC}" dt="2020-08-09T18:40:12.940" v="725" actId="26606"/>
          <ac:spMkLst>
            <pc:docMk/>
            <pc:sldMk cId="1911816704" sldId="258"/>
            <ac:spMk id="19" creationId="{B4F5FA0D-0104-4987-8241-EFF7C85B88DE}"/>
          </ac:spMkLst>
        </pc:spChg>
        <pc:graphicFrameChg chg="add">
          <ac:chgData name="Valtair Miranda" userId="3ef78b2d3ce68fef" providerId="LiveId" clId="{1DC7F347-6919-4D9E-AE14-16BDD40A28DC}" dt="2020-08-09T18:40:13.009" v="726" actId="26606"/>
          <ac:graphicFrameMkLst>
            <pc:docMk/>
            <pc:sldMk cId="1911816704" sldId="258"/>
            <ac:graphicFrameMk id="14" creationId="{011DDE04-26B9-449A-80BE-069EBC49F669}"/>
          </ac:graphicFrameMkLst>
        </pc:graphicFrameChg>
        <pc:picChg chg="add del">
          <ac:chgData name="Valtair Miranda" userId="3ef78b2d3ce68fef" providerId="LiveId" clId="{1DC7F347-6919-4D9E-AE14-16BDD40A28DC}" dt="2020-08-09T18:40:13.009" v="726" actId="26606"/>
          <ac:picMkLst>
            <pc:docMk/>
            <pc:sldMk cId="1911816704" sldId="258"/>
            <ac:picMk id="12" creationId="{2897127E-6CEF-446C-BE87-93B7C46E49D1}"/>
          </ac:picMkLst>
        </pc:picChg>
        <pc:picChg chg="add">
          <ac:chgData name="Valtair Miranda" userId="3ef78b2d3ce68fef" providerId="LiveId" clId="{1DC7F347-6919-4D9E-AE14-16BDD40A28DC}" dt="2020-08-09T18:40:13.009" v="726" actId="26606"/>
          <ac:picMkLst>
            <pc:docMk/>
            <pc:sldMk cId="1911816704" sldId="258"/>
            <ac:picMk id="20" creationId="{02DD2BC0-6F29-4B4F-8D61-2DCF6D2E8E73}"/>
          </ac:picMkLst>
        </pc:picChg>
        <pc:picChg chg="add del">
          <ac:chgData name="Valtair Miranda" userId="3ef78b2d3ce68fef" providerId="LiveId" clId="{1DC7F347-6919-4D9E-AE14-16BDD40A28DC}" dt="2020-08-09T18:40:12.940" v="725" actId="26606"/>
          <ac:picMkLst>
            <pc:docMk/>
            <pc:sldMk cId="1911816704" sldId="258"/>
            <ac:picMk id="21" creationId="{2897127E-6CEF-446C-BE87-93B7C46E49D1}"/>
          </ac:picMkLst>
        </pc:picChg>
      </pc:sldChg>
      <pc:sldChg chg="addSp delSp modSp mod">
        <pc:chgData name="Valtair Miranda" userId="3ef78b2d3ce68fef" providerId="LiveId" clId="{1DC7F347-6919-4D9E-AE14-16BDD40A28DC}" dt="2020-08-09T18:40:42.106" v="729" actId="26606"/>
        <pc:sldMkLst>
          <pc:docMk/>
          <pc:sldMk cId="3569537860" sldId="259"/>
        </pc:sldMkLst>
        <pc:spChg chg="mo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2" creationId="{00000000-0000-0000-0000-000000000000}"/>
          </ac:spMkLst>
        </pc:spChg>
        <pc:spChg chg="mo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3" creationId="{00000000-0000-0000-0000-000000000000}"/>
          </ac:spMkLst>
        </pc:spChg>
        <pc:spChg chg="del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71" creationId="{F4C0B10B-D2C4-4A54-AFAD-3D27DF88BB37}"/>
          </ac:spMkLst>
        </pc:spChg>
        <pc:spChg chg="ad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135" creationId="{8FC9BE17-9A7B-462D-AE50-3D8777387304}"/>
          </ac:spMkLst>
        </pc:spChg>
        <pc:spChg chg="ad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137" creationId="{3EBE8569-6AEC-4B8C-8D53-2DE337CDBA65}"/>
          </ac:spMkLst>
        </pc:spChg>
        <pc:spChg chg="ad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139" creationId="{55D4142C-5077-457F-A6AD-3FECFDB39685}"/>
          </ac:spMkLst>
        </pc:spChg>
        <pc:spChg chg="add">
          <ac:chgData name="Valtair Miranda" userId="3ef78b2d3ce68fef" providerId="LiveId" clId="{1DC7F347-6919-4D9E-AE14-16BDD40A28DC}" dt="2020-08-09T18:40:42.106" v="729" actId="26606"/>
          <ac:spMkLst>
            <pc:docMk/>
            <pc:sldMk cId="3569537860" sldId="259"/>
            <ac:spMk id="141" creationId="{7A5F0580-5EE9-419F-96EE-B6529EF6E7D0}"/>
          </ac:spMkLst>
        </pc:spChg>
        <pc:grpChg chg="del">
          <ac:chgData name="Valtair Miranda" userId="3ef78b2d3ce68fef" providerId="LiveId" clId="{1DC7F347-6919-4D9E-AE14-16BDD40A28DC}" dt="2020-08-09T18:40:42.106" v="729" actId="26606"/>
          <ac:grpSpMkLst>
            <pc:docMk/>
            <pc:sldMk cId="3569537860" sldId="259"/>
            <ac:grpSpMk id="73" creationId="{B6BADB90-C74B-40D6-86DC-503F65FCE8DC}"/>
          </ac:grpSpMkLst>
        </pc:grpChg>
        <pc:picChg chg="add mod ord">
          <ac:chgData name="Valtair Miranda" userId="3ef78b2d3ce68fef" providerId="LiveId" clId="{1DC7F347-6919-4D9E-AE14-16BDD40A28DC}" dt="2020-08-09T18:40:42.106" v="729" actId="26606"/>
          <ac:picMkLst>
            <pc:docMk/>
            <pc:sldMk cId="3569537860" sldId="259"/>
            <ac:picMk id="2050" creationId="{D0934360-5CC6-430E-A5F3-367512FA3207}"/>
          </ac:picMkLst>
        </pc:picChg>
        <pc:picChg chg="del">
          <ac:chgData name="Valtair Miranda" userId="3ef78b2d3ce68fef" providerId="LiveId" clId="{1DC7F347-6919-4D9E-AE14-16BDD40A28DC}" dt="2020-08-09T18:40:36.860" v="727" actId="478"/>
          <ac:picMkLst>
            <pc:docMk/>
            <pc:sldMk cId="3569537860" sldId="259"/>
            <ac:picMk id="4098" creationId="{89629654-848C-448B-9EC7-32E9B3DB83E6}"/>
          </ac:picMkLst>
        </pc:picChg>
      </pc:sldChg>
      <pc:sldChg chg="addSp delSp modSp mod">
        <pc:chgData name="Valtair Miranda" userId="3ef78b2d3ce68fef" providerId="LiveId" clId="{1DC7F347-6919-4D9E-AE14-16BDD40A28DC}" dt="2020-08-09T18:41:38.142" v="732" actId="26606"/>
        <pc:sldMkLst>
          <pc:docMk/>
          <pc:sldMk cId="3896443014" sldId="260"/>
        </pc:sldMkLst>
        <pc:spChg chg="mo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2" creationId="{00000000-0000-0000-0000-000000000000}"/>
          </ac:spMkLst>
        </pc:spChg>
        <pc:spChg chg="mo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3" creationId="{00000000-0000-0000-0000-000000000000}"/>
          </ac:spMkLst>
        </pc:spChg>
        <pc:spChg chg="del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71" creationId="{02E612C7-B066-4023-9D0A-7C54D1E33070}"/>
          </ac:spMkLst>
        </pc:spChg>
        <pc:spChg chg="del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73" creationId="{4DE0FBC4-76C2-4FA1-A14B-AF5A773FF09E}"/>
          </ac:spMkLst>
        </pc:spChg>
        <pc:spChg chg="del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75" creationId="{42F627A6-6D64-474C-B65E-BA7460149491}"/>
          </ac:spMkLst>
        </pc:spChg>
        <pc:spChg chg="ad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135" creationId="{A81E7530-396C-45F0-92F4-A885648D1631}"/>
          </ac:spMkLst>
        </pc:spChg>
        <pc:spChg chg="ad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137" creationId="{7316481C-0A49-4796-812B-0D64F063B720}"/>
          </ac:spMkLst>
        </pc:spChg>
        <pc:spChg chg="ad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139" creationId="{A5271697-90F1-4A23-8EF2-0179F2EAFACB}"/>
          </ac:spMkLst>
        </pc:spChg>
        <pc:spChg chg="add">
          <ac:chgData name="Valtair Miranda" userId="3ef78b2d3ce68fef" providerId="LiveId" clId="{1DC7F347-6919-4D9E-AE14-16BDD40A28DC}" dt="2020-08-09T18:41:38.142" v="732" actId="26606"/>
          <ac:spMkLst>
            <pc:docMk/>
            <pc:sldMk cId="3896443014" sldId="260"/>
            <ac:spMk id="163" creationId="{D9F5512A-48E1-4C07-B75E-3CCC517B6804}"/>
          </ac:spMkLst>
        </pc:spChg>
        <pc:grpChg chg="add">
          <ac:chgData name="Valtair Miranda" userId="3ef78b2d3ce68fef" providerId="LiveId" clId="{1DC7F347-6919-4D9E-AE14-16BDD40A28DC}" dt="2020-08-09T18:41:38.142" v="732" actId="26606"/>
          <ac:grpSpMkLst>
            <pc:docMk/>
            <pc:sldMk cId="3896443014" sldId="260"/>
            <ac:grpSpMk id="141" creationId="{81DE8B58-F373-409E-A253-4380A66091D4}"/>
          </ac:grpSpMkLst>
        </pc:grpChg>
        <pc:picChg chg="del">
          <ac:chgData name="Valtair Miranda" userId="3ef78b2d3ce68fef" providerId="LiveId" clId="{1DC7F347-6919-4D9E-AE14-16BDD40A28DC}" dt="2020-08-09T18:41:31.156" v="730" actId="478"/>
          <ac:picMkLst>
            <pc:docMk/>
            <pc:sldMk cId="3896443014" sldId="260"/>
            <ac:picMk id="2050" creationId="{00000000-0000-0000-0000-000000000000}"/>
          </ac:picMkLst>
        </pc:picChg>
        <pc:picChg chg="add mod ord">
          <ac:chgData name="Valtair Miranda" userId="3ef78b2d3ce68fef" providerId="LiveId" clId="{1DC7F347-6919-4D9E-AE14-16BDD40A28DC}" dt="2020-08-09T18:41:38.142" v="732" actId="26606"/>
          <ac:picMkLst>
            <pc:docMk/>
            <pc:sldMk cId="3896443014" sldId="260"/>
            <ac:picMk id="3074" creationId="{A7B385FC-CF62-49D8-A0C6-F6D35F10CB7C}"/>
          </ac:picMkLst>
        </pc:picChg>
      </pc:sldChg>
      <pc:sldChg chg="addSp delSp modSp mod">
        <pc:chgData name="Valtair Miranda" userId="3ef78b2d3ce68fef" providerId="LiveId" clId="{1DC7F347-6919-4D9E-AE14-16BDD40A28DC}" dt="2020-08-09T18:41:47.075" v="733" actId="26606"/>
        <pc:sldMkLst>
          <pc:docMk/>
          <pc:sldMk cId="3160270369" sldId="261"/>
        </pc:sldMkLst>
        <pc:spChg chg="mo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" creationId="{00000000-0000-0000-0000-000000000000}"/>
          </ac:spMkLst>
        </pc:spChg>
        <pc:spChg chg="mo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3" creationId="{00000000-0000-0000-0000-000000000000}"/>
          </ac:spMkLst>
        </pc:spChg>
        <pc:spChg chg="del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8" creationId="{8D58E966-456A-48F4-81B4-C4D0C00206F1}"/>
          </ac:spMkLst>
        </pc:spChg>
        <pc:spChg chg="del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10" creationId="{5523C670-74D7-4ED8-BA51-B6FB6557024C}"/>
          </ac:spMkLst>
        </pc:spChg>
        <pc:spChg chg="del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12" creationId="{BAEEE533-7CA5-4134-A14A-8575F66C6140}"/>
          </ac:spMkLst>
        </pc:spChg>
        <pc:spChg chg="del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14" creationId="{E64B7817-E956-406B-A85B-5AEF36B1F50B}"/>
          </ac:spMkLst>
        </pc:spChg>
        <pc:spChg chg="del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16" creationId="{92FC9C1F-8CBA-4083-8724-3735C556D844}"/>
          </ac:spMkLst>
        </pc:spChg>
        <pc:spChg chg="ad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1" creationId="{76EFD3D9-44F0-4267-BCC1-1613E79D8274}"/>
          </ac:spMkLst>
        </pc:spChg>
        <pc:spChg chg="ad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3" creationId="{A779A851-95D6-41AF-937A-B0E4B7F6FA8D}"/>
          </ac:spMkLst>
        </pc:spChg>
        <pc:spChg chg="ad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5" creationId="{953FB2E7-B6CB-429C-81EB-D9516D6D5C8D}"/>
          </ac:spMkLst>
        </pc:spChg>
        <pc:spChg chg="ad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7" creationId="{2EC40DB1-B719-4A13-9A4D-0966B4B27866}"/>
          </ac:spMkLst>
        </pc:spChg>
        <pc:spChg chg="add">
          <ac:chgData name="Valtair Miranda" userId="3ef78b2d3ce68fef" providerId="LiveId" clId="{1DC7F347-6919-4D9E-AE14-16BDD40A28DC}" dt="2020-08-09T18:41:47.075" v="733" actId="26606"/>
          <ac:spMkLst>
            <pc:docMk/>
            <pc:sldMk cId="3160270369" sldId="261"/>
            <ac:spMk id="29" creationId="{82211336-CFF3-412D-868A-6679C1004C45}"/>
          </ac:spMkLst>
        </pc:spChg>
      </pc:sldChg>
      <pc:sldChg chg="addSp delSp modSp mod">
        <pc:chgData name="Valtair Miranda" userId="3ef78b2d3ce68fef" providerId="LiveId" clId="{1DC7F347-6919-4D9E-AE14-16BDD40A28DC}" dt="2020-08-09T18:41:53.218" v="734" actId="26606"/>
        <pc:sldMkLst>
          <pc:docMk/>
          <pc:sldMk cId="1096807766" sldId="262"/>
        </pc:sldMkLst>
        <pc:spChg chg="mod ord">
          <ac:chgData name="Valtair Miranda" userId="3ef78b2d3ce68fef" providerId="LiveId" clId="{1DC7F347-6919-4D9E-AE14-16BDD40A28DC}" dt="2020-08-09T18:41:53.218" v="734" actId="26606"/>
          <ac:spMkLst>
            <pc:docMk/>
            <pc:sldMk cId="1096807766" sldId="262"/>
            <ac:spMk id="2" creationId="{00000000-0000-0000-0000-000000000000}"/>
          </ac:spMkLst>
        </pc:spChg>
        <pc:spChg chg="del">
          <ac:chgData name="Valtair Miranda" userId="3ef78b2d3ce68fef" providerId="LiveId" clId="{1DC7F347-6919-4D9E-AE14-16BDD40A28DC}" dt="2020-08-09T18:38:39.099" v="716" actId="478"/>
          <ac:spMkLst>
            <pc:docMk/>
            <pc:sldMk cId="1096807766" sldId="262"/>
            <ac:spMk id="3" creationId="{00000000-0000-0000-0000-000000000000}"/>
          </ac:spMkLst>
        </pc:spChg>
        <pc:spChg chg="add del mod">
          <ac:chgData name="Valtair Miranda" userId="3ef78b2d3ce68fef" providerId="LiveId" clId="{1DC7F347-6919-4D9E-AE14-16BDD40A28DC}" dt="2020-08-09T18:41:53.218" v="734" actId="26606"/>
          <ac:spMkLst>
            <pc:docMk/>
            <pc:sldMk cId="1096807766" sldId="262"/>
            <ac:spMk id="5" creationId="{F20D09DB-8657-4846-A0A9-ACB772F3E9FD}"/>
          </ac:spMkLst>
        </pc:spChg>
        <pc:spChg chg="add">
          <ac:chgData name="Valtair Miranda" userId="3ef78b2d3ce68fef" providerId="LiveId" clId="{1DC7F347-6919-4D9E-AE14-16BDD40A28DC}" dt="2020-08-09T18:41:53.218" v="734" actId="26606"/>
          <ac:spMkLst>
            <pc:docMk/>
            <pc:sldMk cId="1096807766" sldId="262"/>
            <ac:spMk id="137" creationId="{D55CD764-972B-4CA5-A885-53E55C63E174}"/>
          </ac:spMkLst>
        </pc:spChg>
        <pc:spChg chg="add">
          <ac:chgData name="Valtair Miranda" userId="3ef78b2d3ce68fef" providerId="LiveId" clId="{1DC7F347-6919-4D9E-AE14-16BDD40A28DC}" dt="2020-08-09T18:41:53.218" v="734" actId="26606"/>
          <ac:spMkLst>
            <pc:docMk/>
            <pc:sldMk cId="1096807766" sldId="262"/>
            <ac:spMk id="139" creationId="{34165AB3-7006-4430-BCE3-25476BE13322}"/>
          </ac:spMkLst>
        </pc:spChg>
        <pc:spChg chg="add">
          <ac:chgData name="Valtair Miranda" userId="3ef78b2d3ce68fef" providerId="LiveId" clId="{1DC7F347-6919-4D9E-AE14-16BDD40A28DC}" dt="2020-08-09T18:41:53.218" v="734" actId="26606"/>
          <ac:spMkLst>
            <pc:docMk/>
            <pc:sldMk cId="1096807766" sldId="262"/>
            <ac:spMk id="163" creationId="{E3E51905-F374-4E1A-97CF-B741584B74D5}"/>
          </ac:spMkLst>
        </pc:spChg>
        <pc:grpChg chg="add">
          <ac:chgData name="Valtair Miranda" userId="3ef78b2d3ce68fef" providerId="LiveId" clId="{1DC7F347-6919-4D9E-AE14-16BDD40A28DC}" dt="2020-08-09T18:41:53.218" v="734" actId="26606"/>
          <ac:grpSpMkLst>
            <pc:docMk/>
            <pc:sldMk cId="1096807766" sldId="262"/>
            <ac:grpSpMk id="141" creationId="{CC260CAB-FCE7-47B7-8B7D-A326A658F634}"/>
          </ac:grpSpMkLst>
        </pc:grpChg>
        <pc:picChg chg="mod">
          <ac:chgData name="Valtair Miranda" userId="3ef78b2d3ce68fef" providerId="LiveId" clId="{1DC7F347-6919-4D9E-AE14-16BDD40A28DC}" dt="2020-08-09T18:41:53.218" v="734" actId="26606"/>
          <ac:picMkLst>
            <pc:docMk/>
            <pc:sldMk cId="1096807766" sldId="262"/>
            <ac:picMk id="5124" creationId="{85326247-52E9-49F5-84F1-E61F41E48CEF}"/>
          </ac:picMkLst>
        </pc:picChg>
        <pc:cxnChg chg="del">
          <ac:chgData name="Valtair Miranda" userId="3ef78b2d3ce68fef" providerId="LiveId" clId="{1DC7F347-6919-4D9E-AE14-16BDD40A28DC}" dt="2020-08-09T18:41:53.218" v="734" actId="26606"/>
          <ac:cxnSpMkLst>
            <pc:docMk/>
            <pc:sldMk cId="1096807766" sldId="262"/>
            <ac:cxnSpMk id="73" creationId="{E4A809D5-3600-46D4-A466-67F2349A54FB}"/>
          </ac:cxnSpMkLst>
        </pc:cxnChg>
      </pc:sldChg>
      <pc:sldChg chg="modSp mod">
        <pc:chgData name="Valtair Miranda" userId="3ef78b2d3ce68fef" providerId="LiveId" clId="{1DC7F347-6919-4D9E-AE14-16BDD40A28DC}" dt="2020-08-09T18:29:55.142" v="35"/>
        <pc:sldMkLst>
          <pc:docMk/>
          <pc:sldMk cId="1777995220" sldId="264"/>
        </pc:sldMkLst>
        <pc:spChg chg="mod">
          <ac:chgData name="Valtair Miranda" userId="3ef78b2d3ce68fef" providerId="LiveId" clId="{1DC7F347-6919-4D9E-AE14-16BDD40A28DC}" dt="2020-08-09T18:29:55.142" v="35"/>
          <ac:spMkLst>
            <pc:docMk/>
            <pc:sldMk cId="1777995220" sldId="264"/>
            <ac:spMk id="6" creationId="{9C2AD0DA-8DF7-494D-8678-F4C0D270AAAD}"/>
          </ac:spMkLst>
        </pc:spChg>
        <pc:spChg chg="mod">
          <ac:chgData name="Valtair Miranda" userId="3ef78b2d3ce68fef" providerId="LiveId" clId="{1DC7F347-6919-4D9E-AE14-16BDD40A28DC}" dt="2020-08-09T18:29:32.521" v="29" actId="20577"/>
          <ac:spMkLst>
            <pc:docMk/>
            <pc:sldMk cId="1777995220" sldId="264"/>
            <ac:spMk id="3078" creationId="{F906E71F-85F6-4F6C-AB8A-E5F654079301}"/>
          </ac:spMkLst>
        </pc:spChg>
      </pc:sldChg>
    </pc:docChg>
  </pc:docChgLst>
  <pc:docChgLst>
    <pc:chgData name="Valtair Miranda" userId="3ef78b2d3ce68fef" providerId="LiveId" clId="{FAEE4A8A-25CB-496E-8939-2363A5F0329C}"/>
    <pc:docChg chg="undo custSel mod addSld delSld modSld">
      <pc:chgData name="Valtair Miranda" userId="3ef78b2d3ce68fef" providerId="LiveId" clId="{FAEE4A8A-25CB-496E-8939-2363A5F0329C}" dt="2020-04-22T13:07:16.361" v="605" actId="26606"/>
      <pc:docMkLst>
        <pc:docMk/>
      </pc:docMkLst>
      <pc:sldChg chg="del">
        <pc:chgData name="Valtair Miranda" userId="3ef78b2d3ce68fef" providerId="LiveId" clId="{FAEE4A8A-25CB-496E-8939-2363A5F0329C}" dt="2020-04-22T12:53:27.534" v="26" actId="47"/>
        <pc:sldMkLst>
          <pc:docMk/>
          <pc:sldMk cId="1513149381" sldId="256"/>
        </pc:sldMkLst>
      </pc:sldChg>
      <pc:sldChg chg="addSp delSp modSp mod setBg">
        <pc:chgData name="Valtair Miranda" userId="3ef78b2d3ce68fef" providerId="LiveId" clId="{FAEE4A8A-25CB-496E-8939-2363A5F0329C}" dt="2020-04-22T12:55:17.168" v="136" actId="26606"/>
        <pc:sldMkLst>
          <pc:docMk/>
          <pc:sldMk cId="3233460463" sldId="257"/>
        </pc:sldMkLst>
        <pc:spChg chg="mo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9" creationId="{02E612C7-B066-4023-9D0A-7C54D1E33070}"/>
          </ac:spMkLst>
        </pc:spChg>
        <pc:spChg chg="add">
          <ac:chgData name="Valtair Miranda" userId="3ef78b2d3ce68fef" providerId="LiveId" clId="{FAEE4A8A-25CB-496E-8939-2363A5F0329C}" dt="2020-04-22T12:55:17.168" v="136" actId="26606"/>
          <ac:spMkLst>
            <pc:docMk/>
            <pc:sldMk cId="3233460463" sldId="257"/>
            <ac:spMk id="11" creationId="{CE87234F-8712-49A7-8442-B24A2E80BE5D}"/>
          </ac:spMkLst>
        </pc:spChg>
        <pc:picChg chg="add mod">
          <ac:chgData name="Valtair Miranda" userId="3ef78b2d3ce68fef" providerId="LiveId" clId="{FAEE4A8A-25CB-496E-8939-2363A5F0329C}" dt="2020-04-22T12:55:17.168" v="136" actId="26606"/>
          <ac:picMkLst>
            <pc:docMk/>
            <pc:sldMk cId="3233460463" sldId="257"/>
            <ac:picMk id="4" creationId="{73E8A95A-27A0-4084-B3E6-9658274B93E3}"/>
          </ac:picMkLst>
        </pc:picChg>
        <pc:picChg chg="del">
          <ac:chgData name="Valtair Miranda" userId="3ef78b2d3ce68fef" providerId="LiveId" clId="{FAEE4A8A-25CB-496E-8939-2363A5F0329C}" dt="2020-04-22T12:54:29.062" v="134" actId="478"/>
          <ac:picMkLst>
            <pc:docMk/>
            <pc:sldMk cId="3233460463" sldId="257"/>
            <ac:picMk id="1026" creationId="{00000000-0000-0000-0000-000000000000}"/>
          </ac:picMkLst>
        </pc:picChg>
      </pc:sldChg>
      <pc:sldChg chg="addSp modSp mod setBg">
        <pc:chgData name="Valtair Miranda" userId="3ef78b2d3ce68fef" providerId="LiveId" clId="{FAEE4A8A-25CB-496E-8939-2363A5F0329C}" dt="2020-04-22T12:57:38.701" v="249" actId="26606"/>
        <pc:sldMkLst>
          <pc:docMk/>
          <pc:sldMk cId="1911816704" sldId="258"/>
        </pc:sldMkLst>
        <pc:spChg chg="mo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8" creationId="{3B854194-185D-494D-905C-7C7CB2E30F6E}"/>
          </ac:spMkLst>
        </pc:spChg>
        <pc:spChg chg="add">
          <ac:chgData name="Valtair Miranda" userId="3ef78b2d3ce68fef" providerId="LiveId" clId="{FAEE4A8A-25CB-496E-8939-2363A5F0329C}" dt="2020-04-22T12:57:38.701" v="249" actId="26606"/>
          <ac:spMkLst>
            <pc:docMk/>
            <pc:sldMk cId="1911816704" sldId="258"/>
            <ac:spMk id="10" creationId="{B4F5FA0D-0104-4987-8241-EFF7C85B88DE}"/>
          </ac:spMkLst>
        </pc:spChg>
        <pc:picChg chg="add">
          <ac:chgData name="Valtair Miranda" userId="3ef78b2d3ce68fef" providerId="LiveId" clId="{FAEE4A8A-25CB-496E-8939-2363A5F0329C}" dt="2020-04-22T12:57:38.701" v="249" actId="26606"/>
          <ac:picMkLst>
            <pc:docMk/>
            <pc:sldMk cId="1911816704" sldId="258"/>
            <ac:picMk id="12" creationId="{2897127E-6CEF-446C-BE87-93B7C46E49D1}"/>
          </ac:picMkLst>
        </pc:picChg>
      </pc:sldChg>
      <pc:sldChg chg="addSp modSp mod setBg">
        <pc:chgData name="Valtair Miranda" userId="3ef78b2d3ce68fef" providerId="LiveId" clId="{FAEE4A8A-25CB-496E-8939-2363A5F0329C}" dt="2020-04-22T13:02:01.812" v="470" actId="962"/>
        <pc:sldMkLst>
          <pc:docMk/>
          <pc:sldMk cId="3569537860" sldId="259"/>
        </pc:sldMkLst>
        <pc:spChg chg="mo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1:24.840" v="442" actId="26606"/>
          <ac:spMkLst>
            <pc:docMk/>
            <pc:sldMk cId="3569537860" sldId="259"/>
            <ac:spMk id="71" creationId="{F4C0B10B-D2C4-4A54-AFAD-3D27DF88BB37}"/>
          </ac:spMkLst>
        </pc:spChg>
        <pc:grpChg chg="add">
          <ac:chgData name="Valtair Miranda" userId="3ef78b2d3ce68fef" providerId="LiveId" clId="{FAEE4A8A-25CB-496E-8939-2363A5F0329C}" dt="2020-04-22T13:01:24.840" v="442" actId="26606"/>
          <ac:grpSpMkLst>
            <pc:docMk/>
            <pc:sldMk cId="3569537860" sldId="259"/>
            <ac:grpSpMk id="73" creationId="{B6BADB90-C74B-40D6-86DC-503F65FCE8DC}"/>
          </ac:grpSpMkLst>
        </pc:grpChg>
        <pc:picChg chg="add mod">
          <ac:chgData name="Valtair Miranda" userId="3ef78b2d3ce68fef" providerId="LiveId" clId="{FAEE4A8A-25CB-496E-8939-2363A5F0329C}" dt="2020-04-22T13:02:01.812" v="470" actId="962"/>
          <ac:picMkLst>
            <pc:docMk/>
            <pc:sldMk cId="3569537860" sldId="259"/>
            <ac:picMk id="4098" creationId="{89629654-848C-448B-9EC7-32E9B3DB83E6}"/>
          </ac:picMkLst>
        </pc:picChg>
      </pc:sldChg>
      <pc:sldChg chg="addSp modSp mod setBg">
        <pc:chgData name="Valtair Miranda" userId="3ef78b2d3ce68fef" providerId="LiveId" clId="{FAEE4A8A-25CB-496E-8939-2363A5F0329C}" dt="2020-04-22T13:03:42.715" v="533" actId="26606"/>
        <pc:sldMkLst>
          <pc:docMk/>
          <pc:sldMk cId="3896443014" sldId="260"/>
        </pc:sldMkLst>
        <pc:spChg chg="mo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1" creationId="{02E612C7-B066-4023-9D0A-7C54D1E33070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3" creationId="{4DE0FBC4-76C2-4FA1-A14B-AF5A773FF09E}"/>
          </ac:spMkLst>
        </pc:spChg>
        <pc:spChg chg="add">
          <ac:chgData name="Valtair Miranda" userId="3ef78b2d3ce68fef" providerId="LiveId" clId="{FAEE4A8A-25CB-496E-8939-2363A5F0329C}" dt="2020-04-22T13:03:42.715" v="533" actId="26606"/>
          <ac:spMkLst>
            <pc:docMk/>
            <pc:sldMk cId="3896443014" sldId="260"/>
            <ac:spMk id="75" creationId="{42F627A6-6D64-474C-B65E-BA7460149491}"/>
          </ac:spMkLst>
        </pc:spChg>
        <pc:picChg chg="mod">
          <ac:chgData name="Valtair Miranda" userId="3ef78b2d3ce68fef" providerId="LiveId" clId="{FAEE4A8A-25CB-496E-8939-2363A5F0329C}" dt="2020-04-22T13:03:42.715" v="533" actId="26606"/>
          <ac:picMkLst>
            <pc:docMk/>
            <pc:sldMk cId="3896443014" sldId="260"/>
            <ac:picMk id="2050" creationId="{00000000-0000-0000-0000-000000000000}"/>
          </ac:picMkLst>
        </pc:picChg>
      </pc:sldChg>
      <pc:sldChg chg="addSp modSp mod setBg">
        <pc:chgData name="Valtair Miranda" userId="3ef78b2d3ce68fef" providerId="LiveId" clId="{FAEE4A8A-25CB-496E-8939-2363A5F0329C}" dt="2020-04-22T13:04:40.458" v="558" actId="26606"/>
        <pc:sldMkLst>
          <pc:docMk/>
          <pc:sldMk cId="3160270369" sldId="261"/>
        </pc:sldMkLst>
        <pc:spChg chg="mo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2" creationId="{00000000-0000-0000-0000-000000000000}"/>
          </ac:spMkLst>
        </pc:spChg>
        <pc:spChg chg="mo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3" creationId="{00000000-0000-0000-0000-000000000000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8" creationId="{8D58E966-456A-48F4-81B4-C4D0C00206F1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0" creationId="{5523C670-74D7-4ED8-BA51-B6FB6557024C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2" creationId="{BAEEE533-7CA5-4134-A14A-8575F66C6140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4" creationId="{E64B7817-E956-406B-A85B-5AEF36B1F50B}"/>
          </ac:spMkLst>
        </pc:spChg>
        <pc:spChg chg="add">
          <ac:chgData name="Valtair Miranda" userId="3ef78b2d3ce68fef" providerId="LiveId" clId="{FAEE4A8A-25CB-496E-8939-2363A5F0329C}" dt="2020-04-22T13:04:40.458" v="558" actId="26606"/>
          <ac:spMkLst>
            <pc:docMk/>
            <pc:sldMk cId="3160270369" sldId="261"/>
            <ac:spMk id="16" creationId="{92FC9C1F-8CBA-4083-8724-3735C556D844}"/>
          </ac:spMkLst>
        </pc:spChg>
      </pc:sldChg>
      <pc:sldChg chg="addSp delSp modSp mod setBg">
        <pc:chgData name="Valtair Miranda" userId="3ef78b2d3ce68fef" providerId="LiveId" clId="{FAEE4A8A-25CB-496E-8939-2363A5F0329C}" dt="2020-04-22T13:07:16.361" v="605" actId="26606"/>
        <pc:sldMkLst>
          <pc:docMk/>
          <pc:sldMk cId="1096807766" sldId="262"/>
        </pc:sldMkLst>
        <pc:spChg chg="mod">
          <ac:chgData name="Valtair Miranda" userId="3ef78b2d3ce68fef" providerId="LiveId" clId="{FAEE4A8A-25CB-496E-8939-2363A5F0329C}" dt="2020-04-22T13:07:16.361" v="605" actId="26606"/>
          <ac:spMkLst>
            <pc:docMk/>
            <pc:sldMk cId="1096807766" sldId="262"/>
            <ac:spMk id="2" creationId="{00000000-0000-0000-0000-000000000000}"/>
          </ac:spMkLst>
        </pc:spChg>
        <pc:spChg chg="add del mod">
          <ac:chgData name="Valtair Miranda" userId="3ef78b2d3ce68fef" providerId="LiveId" clId="{FAEE4A8A-25CB-496E-8939-2363A5F0329C}" dt="2020-04-22T13:07:16.361" v="605" actId="26606"/>
          <ac:spMkLst>
            <pc:docMk/>
            <pc:sldMk cId="1096807766" sldId="262"/>
            <ac:spMk id="3" creationId="{00000000-0000-0000-0000-000000000000}"/>
          </ac:spMkLst>
        </pc:spChg>
        <pc:spChg chg="add del">
          <ac:chgData name="Valtair Miranda" userId="3ef78b2d3ce68fef" providerId="LiveId" clId="{FAEE4A8A-25CB-496E-8939-2363A5F0329C}" dt="2020-04-22T13:06:03.016" v="599" actId="26606"/>
          <ac:spMkLst>
            <pc:docMk/>
            <pc:sldMk cId="1096807766" sldId="262"/>
            <ac:spMk id="10" creationId="{68575C10-8187-4AC4-AD72-C754EAFD2867}"/>
          </ac:spMkLst>
        </pc:spChg>
        <pc:graphicFrameChg chg="add del">
          <ac:chgData name="Valtair Miranda" userId="3ef78b2d3ce68fef" providerId="LiveId" clId="{FAEE4A8A-25CB-496E-8939-2363A5F0329C}" dt="2020-04-22T13:06:03.016" v="599" actId="26606"/>
          <ac:graphicFrameMkLst>
            <pc:docMk/>
            <pc:sldMk cId="1096807766" sldId="262"/>
            <ac:graphicFrameMk id="5" creationId="{C1BFF283-1028-4F3D-BFA4-7A4895910924}"/>
          </ac:graphicFrameMkLst>
        </pc:graphicFrameChg>
        <pc:graphicFrameChg chg="add del">
          <ac:chgData name="Valtair Miranda" userId="3ef78b2d3ce68fef" providerId="LiveId" clId="{FAEE4A8A-25CB-496E-8939-2363A5F0329C}" dt="2020-04-22T13:07:06.129" v="603" actId="26606"/>
          <ac:graphicFrameMkLst>
            <pc:docMk/>
            <pc:sldMk cId="1096807766" sldId="262"/>
            <ac:graphicFrameMk id="14" creationId="{4FA8AE88-40C9-467C-9576-472A268DCC83}"/>
          </ac:graphicFrameMkLst>
        </pc:graphicFrameChg>
        <pc:picChg chg="add del">
          <ac:chgData name="Valtair Miranda" userId="3ef78b2d3ce68fef" providerId="LiveId" clId="{FAEE4A8A-25CB-496E-8939-2363A5F0329C}" dt="2020-04-22T13:07:05.092" v="602"/>
          <ac:picMkLst>
            <pc:docMk/>
            <pc:sldMk cId="1096807766" sldId="262"/>
            <ac:picMk id="5122" creationId="{17670C8A-309F-447F-BFEE-50AE627ED21E}"/>
          </ac:picMkLst>
        </pc:picChg>
        <pc:picChg chg="add mod">
          <ac:chgData name="Valtair Miranda" userId="3ef78b2d3ce68fef" providerId="LiveId" clId="{FAEE4A8A-25CB-496E-8939-2363A5F0329C}" dt="2020-04-22T13:07:16.361" v="605" actId="26606"/>
          <ac:picMkLst>
            <pc:docMk/>
            <pc:sldMk cId="1096807766" sldId="262"/>
            <ac:picMk id="5124" creationId="{85326247-52E9-49F5-84F1-E61F41E48CEF}"/>
          </ac:picMkLst>
        </pc:picChg>
        <pc:cxnChg chg="add del">
          <ac:chgData name="Valtair Miranda" userId="3ef78b2d3ce68fef" providerId="LiveId" clId="{FAEE4A8A-25CB-496E-8939-2363A5F0329C}" dt="2020-04-22T13:06:03.016" v="599" actId="26606"/>
          <ac:cxnSpMkLst>
            <pc:docMk/>
            <pc:sldMk cId="1096807766" sldId="262"/>
            <ac:cxnSpMk id="12" creationId="{74E776C9-ED67-41B7-B3A3-4DF76EF3ACEE}"/>
          </ac:cxnSpMkLst>
        </pc:cxnChg>
        <pc:cxnChg chg="add">
          <ac:chgData name="Valtair Miranda" userId="3ef78b2d3ce68fef" providerId="LiveId" clId="{FAEE4A8A-25CB-496E-8939-2363A5F0329C}" dt="2020-04-22T13:07:16.361" v="605" actId="26606"/>
          <ac:cxnSpMkLst>
            <pc:docMk/>
            <pc:sldMk cId="1096807766" sldId="262"/>
            <ac:cxnSpMk id="73" creationId="{E4A809D5-3600-46D4-A466-67F2349A54FB}"/>
          </ac:cxnSpMkLst>
        </pc:cxnChg>
      </pc:sldChg>
      <pc:sldChg chg="add">
        <pc:chgData name="Valtair Miranda" userId="3ef78b2d3ce68fef" providerId="LiveId" clId="{FAEE4A8A-25CB-496E-8939-2363A5F0329C}" dt="2020-04-22T12:52:08.186" v="0"/>
        <pc:sldMkLst>
          <pc:docMk/>
          <pc:sldMk cId="1188917692" sldId="263"/>
        </pc:sldMkLst>
      </pc:sldChg>
      <pc:sldChg chg="addSp delSp modSp add mod">
        <pc:chgData name="Valtair Miranda" userId="3ef78b2d3ce68fef" providerId="LiveId" clId="{FAEE4A8A-25CB-496E-8939-2363A5F0329C}" dt="2020-04-22T12:53:24.931" v="25" actId="113"/>
        <pc:sldMkLst>
          <pc:docMk/>
          <pc:sldMk cId="1777995220" sldId="264"/>
        </pc:sldMkLst>
        <pc:spChg chg="mod">
          <ac:chgData name="Valtair Miranda" userId="3ef78b2d3ce68fef" providerId="LiveId" clId="{FAEE4A8A-25CB-496E-8939-2363A5F0329C}" dt="2020-04-22T12:53:17.644" v="19" actId="403"/>
          <ac:spMkLst>
            <pc:docMk/>
            <pc:sldMk cId="1777995220" sldId="264"/>
            <ac:spMk id="4" creationId="{500D5432-B7D4-4863-9275-22A7DFCE419D}"/>
          </ac:spMkLst>
        </pc:spChg>
        <pc:spChg chg="mod">
          <ac:chgData name="Valtair Miranda" userId="3ef78b2d3ce68fef" providerId="LiveId" clId="{FAEE4A8A-25CB-496E-8939-2363A5F0329C}" dt="2020-04-22T12:53:24.931" v="25" actId="113"/>
          <ac:spMkLst>
            <pc:docMk/>
            <pc:sldMk cId="1777995220" sldId="264"/>
            <ac:spMk id="6" creationId="{9C2AD0DA-8DF7-494D-8678-F4C0D270AAAD}"/>
          </ac:spMkLst>
        </pc:spChg>
        <pc:spChg chg="mod">
          <ac:chgData name="Valtair Miranda" userId="3ef78b2d3ce68fef" providerId="LiveId" clId="{FAEE4A8A-25CB-496E-8939-2363A5F0329C}" dt="2020-04-22T12:53:17.644" v="19" actId="403"/>
          <ac:spMkLst>
            <pc:docMk/>
            <pc:sldMk cId="1777995220" sldId="264"/>
            <ac:spMk id="11" creationId="{E1DB2240-A05D-428A-9AAB-7BD9FA597D4F}"/>
          </ac:spMkLst>
        </pc:spChg>
        <pc:spChg chg="mod">
          <ac:chgData name="Valtair Miranda" userId="3ef78b2d3ce68fef" providerId="LiveId" clId="{FAEE4A8A-25CB-496E-8939-2363A5F0329C}" dt="2020-04-22T12:53:20.038" v="22" actId="403"/>
          <ac:spMkLst>
            <pc:docMk/>
            <pc:sldMk cId="1777995220" sldId="264"/>
            <ac:spMk id="3078" creationId="{F906E71F-85F6-4F6C-AB8A-E5F654079301}"/>
          </ac:spMkLst>
        </pc:spChg>
        <pc:picChg chg="add 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" creationId="{0D9C6A2B-2E50-40AA-B888-6CBE5F0098B7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74" creationId="{893F4B65-7AEA-4F44-A257-E7EDA4AF0FEB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75" creationId="{EDF82E58-A74D-4395-BB1E-627B9D5AA7E0}"/>
          </ac:picMkLst>
        </pc:picChg>
        <pc:picChg chg="del">
          <ac:chgData name="Valtair Miranda" userId="3ef78b2d3ce68fef" providerId="LiveId" clId="{FAEE4A8A-25CB-496E-8939-2363A5F0329C}" dt="2020-04-22T12:52:27.829" v="2" actId="478"/>
          <ac:picMkLst>
            <pc:docMk/>
            <pc:sldMk cId="1777995220" sldId="264"/>
            <ac:picMk id="3080" creationId="{C221936C-0029-4F16-8C30-F5AD601DD8F3}"/>
          </ac:picMkLst>
        </pc:picChg>
        <pc:picChg chg="mod">
          <ac:chgData name="Valtair Miranda" userId="3ef78b2d3ce68fef" providerId="LiveId" clId="{FAEE4A8A-25CB-496E-8939-2363A5F0329C}" dt="2020-04-22T12:53:17.644" v="19" actId="403"/>
          <ac:picMkLst>
            <pc:docMk/>
            <pc:sldMk cId="1777995220" sldId="264"/>
            <ac:picMk id="3081" creationId="{F704AE48-9165-40C2-8852-D309CBDDEBE6}"/>
          </ac:picMkLst>
        </pc:picChg>
      </pc:sldChg>
    </pc:docChg>
  </pc:docChgLst>
  <pc:docChgLst>
    <pc:chgData name="Valtair Miranda" userId="3ef78b2d3ce68fef" providerId="LiveId" clId="{119CF8E1-0D90-4E8C-AE96-AD611CCCC3FE}"/>
    <pc:docChg chg="undo custSel mod addSld modSld">
      <pc:chgData name="Valtair Miranda" userId="3ef78b2d3ce68fef" providerId="LiveId" clId="{119CF8E1-0D90-4E8C-AE96-AD611CCCC3FE}" dt="2020-11-08T12:37:12.945" v="1131" actId="26606"/>
      <pc:docMkLst>
        <pc:docMk/>
      </pc:docMkLst>
      <pc:sldChg chg="addSp delSp modSp mod">
        <pc:chgData name="Valtair Miranda" userId="3ef78b2d3ce68fef" providerId="LiveId" clId="{119CF8E1-0D90-4E8C-AE96-AD611CCCC3FE}" dt="2020-11-08T12:27:34.837" v="1100" actId="26606"/>
        <pc:sldMkLst>
          <pc:docMk/>
          <pc:sldMk cId="3233460463" sldId="257"/>
        </pc:sldMkLst>
        <pc:spChg chg="mod">
          <ac:chgData name="Valtair Miranda" userId="3ef78b2d3ce68fef" providerId="LiveId" clId="{119CF8E1-0D90-4E8C-AE96-AD611CCCC3FE}" dt="2020-11-08T12:27:34.837" v="1100" actId="26606"/>
          <ac:spMkLst>
            <pc:docMk/>
            <pc:sldMk cId="3233460463" sldId="257"/>
            <ac:spMk id="2" creationId="{00000000-0000-0000-0000-000000000000}"/>
          </ac:spMkLst>
        </pc:spChg>
        <pc:spChg chg="mod">
          <ac:chgData name="Valtair Miranda" userId="3ef78b2d3ce68fef" providerId="LiveId" clId="{119CF8E1-0D90-4E8C-AE96-AD611CCCC3FE}" dt="2020-11-08T12:27:34.837" v="1100" actId="26606"/>
          <ac:spMkLst>
            <pc:docMk/>
            <pc:sldMk cId="3233460463" sldId="257"/>
            <ac:spMk id="3" creationId="{00000000-0000-0000-0000-000000000000}"/>
          </ac:spMkLst>
        </pc:spChg>
        <pc:spChg chg="del">
          <ac:chgData name="Valtair Miranda" userId="3ef78b2d3ce68fef" providerId="LiveId" clId="{119CF8E1-0D90-4E8C-AE96-AD611CCCC3FE}" dt="2020-11-08T12:27:34.837" v="1100" actId="26606"/>
          <ac:spMkLst>
            <pc:docMk/>
            <pc:sldMk cId="3233460463" sldId="257"/>
            <ac:spMk id="71" creationId="{49CD2D09-B1BB-4DF5-9E1C-3D21B21EDEFD}"/>
          </ac:spMkLst>
        </pc:spChg>
        <pc:spChg chg="del">
          <ac:chgData name="Valtair Miranda" userId="3ef78b2d3ce68fef" providerId="LiveId" clId="{119CF8E1-0D90-4E8C-AE96-AD611CCCC3FE}" dt="2020-11-08T12:27:34.837" v="1100" actId="26606"/>
          <ac:spMkLst>
            <pc:docMk/>
            <pc:sldMk cId="3233460463" sldId="257"/>
            <ac:spMk id="75" creationId="{967C29FE-FD32-4AFB-AD20-DBDF5864B2D8}"/>
          </ac:spMkLst>
        </pc:spChg>
        <pc:picChg chg="add mod">
          <ac:chgData name="Valtair Miranda" userId="3ef78b2d3ce68fef" providerId="LiveId" clId="{119CF8E1-0D90-4E8C-AE96-AD611CCCC3FE}" dt="2020-11-08T12:27:34.837" v="1100" actId="26606"/>
          <ac:picMkLst>
            <pc:docMk/>
            <pc:sldMk cId="3233460463" sldId="257"/>
            <ac:picMk id="4" creationId="{7B427DB6-F0D3-4D41-A3E6-6866026A8923}"/>
          </ac:picMkLst>
        </pc:picChg>
        <pc:picChg chg="del">
          <ac:chgData name="Valtair Miranda" userId="3ef78b2d3ce68fef" providerId="LiveId" clId="{119CF8E1-0D90-4E8C-AE96-AD611CCCC3FE}" dt="2020-11-08T12:27:34.837" v="1100" actId="26606"/>
          <ac:picMkLst>
            <pc:docMk/>
            <pc:sldMk cId="3233460463" sldId="257"/>
            <ac:picMk id="73" creationId="{83355637-BA71-4F63-94C9-E77BF81BDFC0}"/>
          </ac:picMkLst>
        </pc:picChg>
        <pc:picChg chg="del">
          <ac:chgData name="Valtair Miranda" userId="3ef78b2d3ce68fef" providerId="LiveId" clId="{119CF8E1-0D90-4E8C-AE96-AD611CCCC3FE}" dt="2020-11-08T12:26:09.814" v="1098" actId="478"/>
          <ac:picMkLst>
            <pc:docMk/>
            <pc:sldMk cId="3233460463" sldId="257"/>
            <ac:picMk id="1026" creationId="{CC52E46F-1C0B-466A-9659-9713211F4BAC}"/>
          </ac:picMkLst>
        </pc:picChg>
        <pc:cxnChg chg="add">
          <ac:chgData name="Valtair Miranda" userId="3ef78b2d3ce68fef" providerId="LiveId" clId="{119CF8E1-0D90-4E8C-AE96-AD611CCCC3FE}" dt="2020-11-08T12:27:34.837" v="1100" actId="26606"/>
          <ac:cxnSpMkLst>
            <pc:docMk/>
            <pc:sldMk cId="3233460463" sldId="257"/>
            <ac:cxnSpMk id="80" creationId="{E4A809D5-3600-46D4-A466-67F2349A54FB}"/>
          </ac:cxnSpMkLst>
        </pc:cxnChg>
      </pc:sldChg>
      <pc:sldChg chg="addSp delSp modSp mod setBg">
        <pc:chgData name="Valtair Miranda" userId="3ef78b2d3ce68fef" providerId="LiveId" clId="{119CF8E1-0D90-4E8C-AE96-AD611CCCC3FE}" dt="2020-11-08T12:29:05.992" v="1103" actId="26606"/>
        <pc:sldMkLst>
          <pc:docMk/>
          <pc:sldMk cId="1911816704" sldId="258"/>
        </pc:sldMkLst>
        <pc:spChg chg="mod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2" creationId="{00000000-0000-0000-0000-000000000000}"/>
          </ac:spMkLst>
        </pc:spChg>
        <pc:spChg chg="del">
          <ac:chgData name="Valtair Miranda" userId="3ef78b2d3ce68fef" providerId="LiveId" clId="{119CF8E1-0D90-4E8C-AE96-AD611CCCC3FE}" dt="2020-11-08T12:27:44.215" v="1101" actId="26606"/>
          <ac:spMkLst>
            <pc:docMk/>
            <pc:sldMk cId="1911816704" sldId="258"/>
            <ac:spMk id="18" creationId="{4351DFE5-F63D-4BE0-BDA9-E3EB88F01AA5}"/>
          </ac:spMkLst>
        </pc:spChg>
        <pc:spChg chg="add del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25" creationId="{42285737-90EE-47DC-AC80-8AE156B11969}"/>
          </ac:spMkLst>
        </pc:spChg>
        <pc:spChg chg="add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71" creationId="{201CC55D-ED54-4C5C-95E6-10947BD1103B}"/>
          </ac:spMkLst>
        </pc:spChg>
        <pc:spChg chg="add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77" creationId="{3873B707-463F-40B0-8227-E8CC6C67EB25}"/>
          </ac:spMkLst>
        </pc:spChg>
        <pc:spChg chg="add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79" creationId="{C13237C8-E62C-4F0D-A318-BD6FB6C2D138}"/>
          </ac:spMkLst>
        </pc:spChg>
        <pc:spChg chg="add">
          <ac:chgData name="Valtair Miranda" userId="3ef78b2d3ce68fef" providerId="LiveId" clId="{119CF8E1-0D90-4E8C-AE96-AD611CCCC3FE}" dt="2020-11-08T12:29:05.992" v="1103" actId="26606"/>
          <ac:spMkLst>
            <pc:docMk/>
            <pc:sldMk cId="1911816704" sldId="258"/>
            <ac:spMk id="81" creationId="{19C9EAEA-39D0-4B0E-A0EB-51E7B26740B1}"/>
          </ac:spMkLst>
        </pc:spChg>
        <pc:grpChg chg="add del">
          <ac:chgData name="Valtair Miranda" userId="3ef78b2d3ce68fef" providerId="LiveId" clId="{119CF8E1-0D90-4E8C-AE96-AD611CCCC3FE}" dt="2020-11-08T12:29:05.992" v="1103" actId="26606"/>
          <ac:grpSpMkLst>
            <pc:docMk/>
            <pc:sldMk cId="1911816704" sldId="258"/>
            <ac:grpSpMk id="27" creationId="{B57BDC17-F1B3-455F-BBF1-680AA1F25C06}"/>
          </ac:grpSpMkLst>
        </pc:grpChg>
        <pc:grpChg chg="add">
          <ac:chgData name="Valtair Miranda" userId="3ef78b2d3ce68fef" providerId="LiveId" clId="{119CF8E1-0D90-4E8C-AE96-AD611CCCC3FE}" dt="2020-11-08T12:29:05.992" v="1103" actId="26606"/>
          <ac:grpSpMkLst>
            <pc:docMk/>
            <pc:sldMk cId="1911816704" sldId="258"/>
            <ac:grpSpMk id="73" creationId="{1DE889C7-FAD6-4397-98E2-05D503484459}"/>
          </ac:grpSpMkLst>
        </pc:grpChg>
        <pc:graphicFrameChg chg="mod ord modGraphic">
          <ac:chgData name="Valtair Miranda" userId="3ef78b2d3ce68fef" providerId="LiveId" clId="{119CF8E1-0D90-4E8C-AE96-AD611CCCC3FE}" dt="2020-11-08T12:29:05.992" v="1103" actId="26606"/>
          <ac:graphicFrameMkLst>
            <pc:docMk/>
            <pc:sldMk cId="1911816704" sldId="258"/>
            <ac:graphicFrameMk id="14" creationId="{011DDE04-26B9-449A-80BE-069EBC49F669}"/>
          </ac:graphicFrameMkLst>
        </pc:graphicFrameChg>
        <pc:picChg chg="del">
          <ac:chgData name="Valtair Miranda" userId="3ef78b2d3ce68fef" providerId="LiveId" clId="{119CF8E1-0D90-4E8C-AE96-AD611CCCC3FE}" dt="2020-11-08T12:27:44.215" v="1101" actId="26606"/>
          <ac:picMkLst>
            <pc:docMk/>
            <pc:sldMk cId="1911816704" sldId="258"/>
            <ac:picMk id="20" creationId="{02DD2BC0-6F29-4B4F-8D61-2DCF6D2E8E73}"/>
          </ac:picMkLst>
        </pc:picChg>
        <pc:picChg chg="add mod">
          <ac:chgData name="Valtair Miranda" userId="3ef78b2d3ce68fef" providerId="LiveId" clId="{119CF8E1-0D90-4E8C-AE96-AD611CCCC3FE}" dt="2020-11-08T12:29:05.992" v="1103" actId="26606"/>
          <ac:picMkLst>
            <pc:docMk/>
            <pc:sldMk cId="1911816704" sldId="258"/>
            <ac:picMk id="2050" creationId="{53D93C7D-01E4-4599-8FEF-38235ADE1F19}"/>
          </ac:picMkLst>
        </pc:picChg>
      </pc:sldChg>
      <pc:sldChg chg="addSp delSp modSp mod">
        <pc:chgData name="Valtair Miranda" userId="3ef78b2d3ce68fef" providerId="LiveId" clId="{119CF8E1-0D90-4E8C-AE96-AD611CCCC3FE}" dt="2020-11-08T12:29:52.057" v="1106" actId="26606"/>
        <pc:sldMkLst>
          <pc:docMk/>
          <pc:sldMk cId="3569537860" sldId="259"/>
        </pc:sldMkLst>
        <pc:spChg chg="mod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2" creationId="{00000000-0000-0000-0000-000000000000}"/>
          </ac:spMkLst>
        </pc:spChg>
        <pc:spChg chg="mod ord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3" creationId="{00000000-0000-0000-0000-000000000000}"/>
          </ac:spMkLst>
        </pc:spChg>
        <pc:spChg chg="del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135" creationId="{8FC9BE17-9A7B-462D-AE50-3D8777387304}"/>
          </ac:spMkLst>
        </pc:spChg>
        <pc:spChg chg="del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137" creationId="{3EBE8569-6AEC-4B8C-8D53-2DE337CDBA65}"/>
          </ac:spMkLst>
        </pc:spChg>
        <pc:spChg chg="del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139" creationId="{55D4142C-5077-457F-A6AD-3FECFDB39685}"/>
          </ac:spMkLst>
        </pc:spChg>
        <pc:spChg chg="del">
          <ac:chgData name="Valtair Miranda" userId="3ef78b2d3ce68fef" providerId="LiveId" clId="{119CF8E1-0D90-4E8C-AE96-AD611CCCC3FE}" dt="2020-11-08T12:29:52.057" v="1106" actId="26606"/>
          <ac:spMkLst>
            <pc:docMk/>
            <pc:sldMk cId="3569537860" sldId="259"/>
            <ac:spMk id="141" creationId="{7A5F0580-5EE9-419F-96EE-B6529EF6E7D0}"/>
          </ac:spMkLst>
        </pc:spChg>
        <pc:picChg chg="del">
          <ac:chgData name="Valtair Miranda" userId="3ef78b2d3ce68fef" providerId="LiveId" clId="{119CF8E1-0D90-4E8C-AE96-AD611CCCC3FE}" dt="2020-11-08T12:29:43.619" v="1104" actId="478"/>
          <ac:picMkLst>
            <pc:docMk/>
            <pc:sldMk cId="3569537860" sldId="259"/>
            <ac:picMk id="2050" creationId="{D0934360-5CC6-430E-A5F3-367512FA3207}"/>
          </ac:picMkLst>
        </pc:picChg>
        <pc:picChg chg="add mod">
          <ac:chgData name="Valtair Miranda" userId="3ef78b2d3ce68fef" providerId="LiveId" clId="{119CF8E1-0D90-4E8C-AE96-AD611CCCC3FE}" dt="2020-11-08T12:29:52.057" v="1106" actId="26606"/>
          <ac:picMkLst>
            <pc:docMk/>
            <pc:sldMk cId="3569537860" sldId="259"/>
            <ac:picMk id="3074" creationId="{6B11CB23-573F-4D11-8D59-45F5F51F3043}"/>
          </ac:picMkLst>
        </pc:picChg>
      </pc:sldChg>
      <pc:sldChg chg="addSp delSp modSp mod">
        <pc:chgData name="Valtair Miranda" userId="3ef78b2d3ce68fef" providerId="LiveId" clId="{119CF8E1-0D90-4E8C-AE96-AD611CCCC3FE}" dt="2020-11-08T12:32:16.040" v="1116" actId="368"/>
        <pc:sldMkLst>
          <pc:docMk/>
          <pc:sldMk cId="3896443014" sldId="260"/>
        </pc:sldMkLst>
        <pc:spChg chg="mod">
          <ac:chgData name="Valtair Miranda" userId="3ef78b2d3ce68fef" providerId="LiveId" clId="{119CF8E1-0D90-4E8C-AE96-AD611CCCC3FE}" dt="2020-11-08T12:32:16.040" v="1116" actId="368"/>
          <ac:spMkLst>
            <pc:docMk/>
            <pc:sldMk cId="3896443014" sldId="260"/>
            <ac:spMk id="2" creationId="{00000000-0000-0000-0000-000000000000}"/>
          </ac:spMkLst>
        </pc:spChg>
        <pc:spChg chg="mod">
          <ac:chgData name="Valtair Miranda" userId="3ef78b2d3ce68fef" providerId="LiveId" clId="{119CF8E1-0D90-4E8C-AE96-AD611CCCC3FE}" dt="2020-11-08T12:32:12.007" v="1115" actId="27636"/>
          <ac:spMkLst>
            <pc:docMk/>
            <pc:sldMk cId="3896443014" sldId="260"/>
            <ac:spMk id="3" creationId="{00000000-0000-0000-0000-000000000000}"/>
          </ac:spMkLst>
        </pc:spChg>
        <pc:spChg chg="add del">
          <ac:chgData name="Valtair Miranda" userId="3ef78b2d3ce68fef" providerId="LiveId" clId="{119CF8E1-0D90-4E8C-AE96-AD611CCCC3FE}" dt="2020-11-08T12:32:00.149" v="1110" actId="26606"/>
          <ac:spMkLst>
            <pc:docMk/>
            <pc:sldMk cId="3896443014" sldId="260"/>
            <ac:spMk id="98" creationId="{569C1A01-6FB5-43CE-ADCC-936728ACAC0D}"/>
          </ac:spMkLst>
        </pc:spChg>
        <pc:spChg chg="add del">
          <ac:chgData name="Valtair Miranda" userId="3ef78b2d3ce68fef" providerId="LiveId" clId="{119CF8E1-0D90-4E8C-AE96-AD611CCCC3FE}" dt="2020-11-08T12:32:03.651" v="1112" actId="26606"/>
          <ac:spMkLst>
            <pc:docMk/>
            <pc:sldMk cId="3896443014" sldId="260"/>
            <ac:spMk id="100" creationId="{55D4142C-5077-457F-A6AD-3FECFDB39685}"/>
          </ac:spMkLst>
        </pc:spChg>
        <pc:spChg chg="add del">
          <ac:chgData name="Valtair Miranda" userId="3ef78b2d3ce68fef" providerId="LiveId" clId="{119CF8E1-0D90-4E8C-AE96-AD611CCCC3FE}" dt="2020-11-08T12:32:03.651" v="1112" actId="26606"/>
          <ac:spMkLst>
            <pc:docMk/>
            <pc:sldMk cId="3896443014" sldId="260"/>
            <ac:spMk id="102" creationId="{7A5F0580-5EE9-419F-96EE-B6529EF6E7D0}"/>
          </ac:spMkLst>
        </pc:spChg>
        <pc:spChg chg="add del">
          <ac:chgData name="Valtair Miranda" userId="3ef78b2d3ce68fef" providerId="LiveId" clId="{119CF8E1-0D90-4E8C-AE96-AD611CCCC3FE}" dt="2020-11-08T12:32:03.676" v="1113" actId="26606"/>
          <ac:spMkLst>
            <pc:docMk/>
            <pc:sldMk cId="3896443014" sldId="260"/>
            <ac:spMk id="135" creationId="{A81E7530-396C-45F0-92F4-A885648D1631}"/>
          </ac:spMkLst>
        </pc:spChg>
        <pc:spChg chg="add del">
          <ac:chgData name="Valtair Miranda" userId="3ef78b2d3ce68fef" providerId="LiveId" clId="{119CF8E1-0D90-4E8C-AE96-AD611CCCC3FE}" dt="2020-11-08T12:32:03.676" v="1113" actId="26606"/>
          <ac:spMkLst>
            <pc:docMk/>
            <pc:sldMk cId="3896443014" sldId="260"/>
            <ac:spMk id="137" creationId="{7316481C-0A49-4796-812B-0D64F063B720}"/>
          </ac:spMkLst>
        </pc:spChg>
        <pc:spChg chg="add del">
          <ac:chgData name="Valtair Miranda" userId="3ef78b2d3ce68fef" providerId="LiveId" clId="{119CF8E1-0D90-4E8C-AE96-AD611CCCC3FE}" dt="2020-11-08T12:32:03.676" v="1113" actId="26606"/>
          <ac:spMkLst>
            <pc:docMk/>
            <pc:sldMk cId="3896443014" sldId="260"/>
            <ac:spMk id="139" creationId="{A5271697-90F1-4A23-8EF2-0179F2EAFACB}"/>
          </ac:spMkLst>
        </pc:spChg>
        <pc:spChg chg="add del">
          <ac:chgData name="Valtair Miranda" userId="3ef78b2d3ce68fef" providerId="LiveId" clId="{119CF8E1-0D90-4E8C-AE96-AD611CCCC3FE}" dt="2020-11-08T12:32:03.676" v="1113" actId="26606"/>
          <ac:spMkLst>
            <pc:docMk/>
            <pc:sldMk cId="3896443014" sldId="260"/>
            <ac:spMk id="163" creationId="{D9F5512A-48E1-4C07-B75E-3CCC517B6804}"/>
          </ac:spMkLst>
        </pc:spChg>
        <pc:spChg chg="add del">
          <ac:chgData name="Valtair Miranda" userId="3ef78b2d3ce68fef" providerId="LiveId" clId="{119CF8E1-0D90-4E8C-AE96-AD611CCCC3FE}" dt="2020-11-08T12:32:03.651" v="1112" actId="26606"/>
          <ac:spMkLst>
            <pc:docMk/>
            <pc:sldMk cId="3896443014" sldId="260"/>
            <ac:spMk id="4100" creationId="{8FC9BE17-9A7B-462D-AE50-3D8777387304}"/>
          </ac:spMkLst>
        </pc:spChg>
        <pc:spChg chg="add del">
          <ac:chgData name="Valtair Miranda" userId="3ef78b2d3ce68fef" providerId="LiveId" clId="{119CF8E1-0D90-4E8C-AE96-AD611CCCC3FE}" dt="2020-11-08T12:32:03.651" v="1112" actId="26606"/>
          <ac:spMkLst>
            <pc:docMk/>
            <pc:sldMk cId="3896443014" sldId="260"/>
            <ac:spMk id="4101" creationId="{3EBE8569-6AEC-4B8C-8D53-2DE337CDBA65}"/>
          </ac:spMkLst>
        </pc:spChg>
        <pc:grpChg chg="add del">
          <ac:chgData name="Valtair Miranda" userId="3ef78b2d3ce68fef" providerId="LiveId" clId="{119CF8E1-0D90-4E8C-AE96-AD611CCCC3FE}" dt="2020-11-08T12:32:03.676" v="1113" actId="26606"/>
          <ac:grpSpMkLst>
            <pc:docMk/>
            <pc:sldMk cId="3896443014" sldId="260"/>
            <ac:grpSpMk id="141" creationId="{81DE8B58-F373-409E-A253-4380A66091D4}"/>
          </ac:grpSpMkLst>
        </pc:grpChg>
        <pc:picChg chg="add del">
          <ac:chgData name="Valtair Miranda" userId="3ef78b2d3ce68fef" providerId="LiveId" clId="{119CF8E1-0D90-4E8C-AE96-AD611CCCC3FE}" dt="2020-11-08T12:32:00.149" v="1110" actId="26606"/>
          <ac:picMkLst>
            <pc:docMk/>
            <pc:sldMk cId="3896443014" sldId="260"/>
            <ac:picMk id="96" creationId="{EE09A529-E47C-4634-BB98-0A9526C372B4}"/>
          </ac:picMkLst>
        </pc:picChg>
        <pc:picChg chg="del">
          <ac:chgData name="Valtair Miranda" userId="3ef78b2d3ce68fef" providerId="LiveId" clId="{119CF8E1-0D90-4E8C-AE96-AD611CCCC3FE}" dt="2020-11-08T12:30:04.934" v="1107" actId="478"/>
          <ac:picMkLst>
            <pc:docMk/>
            <pc:sldMk cId="3896443014" sldId="260"/>
            <ac:picMk id="3074" creationId="{A7B385FC-CF62-49D8-A0C6-F6D35F10CB7C}"/>
          </ac:picMkLst>
        </pc:picChg>
        <pc:picChg chg="add mod ord">
          <ac:chgData name="Valtair Miranda" userId="3ef78b2d3ce68fef" providerId="LiveId" clId="{119CF8E1-0D90-4E8C-AE96-AD611CCCC3FE}" dt="2020-11-08T12:32:03.676" v="1113" actId="26606"/>
          <ac:picMkLst>
            <pc:docMk/>
            <pc:sldMk cId="3896443014" sldId="260"/>
            <ac:picMk id="4098" creationId="{3E7056B1-FA7A-44B6-9A51-7F2D5F386F44}"/>
          </ac:picMkLst>
        </pc:picChg>
        <pc:picChg chg="add">
          <ac:chgData name="Valtair Miranda" userId="3ef78b2d3ce68fef" providerId="LiveId" clId="{119CF8E1-0D90-4E8C-AE96-AD611CCCC3FE}" dt="2020-11-08T12:32:03.676" v="1113" actId="26606"/>
          <ac:picMkLst>
            <pc:docMk/>
            <pc:sldMk cId="3896443014" sldId="260"/>
            <ac:picMk id="4103" creationId="{54DDEBDD-D8BD-41A6-8A0D-B00E3768B0F9}"/>
          </ac:picMkLst>
        </pc:picChg>
      </pc:sldChg>
      <pc:sldChg chg="addSp delSp modSp mod">
        <pc:chgData name="Valtair Miranda" userId="3ef78b2d3ce68fef" providerId="LiveId" clId="{119CF8E1-0D90-4E8C-AE96-AD611CCCC3FE}" dt="2020-11-08T12:32:31.267" v="1117" actId="26606"/>
        <pc:sldMkLst>
          <pc:docMk/>
          <pc:sldMk cId="3160270369" sldId="261"/>
        </pc:sldMkLst>
        <pc:spChg chg="mod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" creationId="{00000000-0000-0000-0000-000000000000}"/>
          </ac:spMkLst>
        </pc:spChg>
        <pc:spChg chg="del mod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3" creationId="{00000000-0000-0000-0000-000000000000}"/>
          </ac:spMkLst>
        </pc:spChg>
        <pc:spChg chg="del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1" creationId="{76EFD3D9-44F0-4267-BCC1-1613E79D8274}"/>
          </ac:spMkLst>
        </pc:spChg>
        <pc:spChg chg="del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3" creationId="{A779A851-95D6-41AF-937A-B0E4B7F6FA8D}"/>
          </ac:spMkLst>
        </pc:spChg>
        <pc:spChg chg="del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5" creationId="{953FB2E7-B6CB-429C-81EB-D9516D6D5C8D}"/>
          </ac:spMkLst>
        </pc:spChg>
        <pc:spChg chg="del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7" creationId="{2EC40DB1-B719-4A13-9A4D-0966B4B27866}"/>
          </ac:spMkLst>
        </pc:spChg>
        <pc:spChg chg="del">
          <ac:chgData name="Valtair Miranda" userId="3ef78b2d3ce68fef" providerId="LiveId" clId="{119CF8E1-0D90-4E8C-AE96-AD611CCCC3FE}" dt="2020-11-08T12:32:31.267" v="1117" actId="26606"/>
          <ac:spMkLst>
            <pc:docMk/>
            <pc:sldMk cId="3160270369" sldId="261"/>
            <ac:spMk id="29" creationId="{82211336-CFF3-412D-868A-6679C1004C45}"/>
          </ac:spMkLst>
        </pc:spChg>
        <pc:graphicFrameChg chg="add">
          <ac:chgData name="Valtair Miranda" userId="3ef78b2d3ce68fef" providerId="LiveId" clId="{119CF8E1-0D90-4E8C-AE96-AD611CCCC3FE}" dt="2020-11-08T12:32:31.267" v="1117" actId="26606"/>
          <ac:graphicFrameMkLst>
            <pc:docMk/>
            <pc:sldMk cId="3160270369" sldId="261"/>
            <ac:graphicFrameMk id="31" creationId="{2731B3CE-0613-4F3E-9CB2-57DFBD4BB62E}"/>
          </ac:graphicFrameMkLst>
        </pc:graphicFrameChg>
        <pc:picChg chg="add">
          <ac:chgData name="Valtair Miranda" userId="3ef78b2d3ce68fef" providerId="LiveId" clId="{119CF8E1-0D90-4E8C-AE96-AD611CCCC3FE}" dt="2020-11-08T12:32:31.267" v="1117" actId="26606"/>
          <ac:picMkLst>
            <pc:docMk/>
            <pc:sldMk cId="3160270369" sldId="261"/>
            <ac:picMk id="32" creationId="{98D175F4-B9E6-4B28-ABA5-897FDA2F6B18}"/>
          </ac:picMkLst>
        </pc:picChg>
        <pc:picChg chg="add">
          <ac:chgData name="Valtair Miranda" userId="3ef78b2d3ce68fef" providerId="LiveId" clId="{119CF8E1-0D90-4E8C-AE96-AD611CCCC3FE}" dt="2020-11-08T12:32:31.267" v="1117" actId="26606"/>
          <ac:picMkLst>
            <pc:docMk/>
            <pc:sldMk cId="3160270369" sldId="261"/>
            <ac:picMk id="36" creationId="{54DDEBDD-D8BD-41A6-8A0D-B00E3768B0F9}"/>
          </ac:picMkLst>
        </pc:picChg>
      </pc:sldChg>
      <pc:sldChg chg="addSp delSp modSp mod delDesignElem chgLayout">
        <pc:chgData name="Valtair Miranda" userId="3ef78b2d3ce68fef" providerId="LiveId" clId="{119CF8E1-0D90-4E8C-AE96-AD611CCCC3FE}" dt="2020-11-08T12:36:48.502" v="1130" actId="26606"/>
        <pc:sldMkLst>
          <pc:docMk/>
          <pc:sldMk cId="1096807766" sldId="262"/>
        </pc:sldMkLst>
        <pc:spChg chg="mod ord">
          <ac:chgData name="Valtair Miranda" userId="3ef78b2d3ce68fef" providerId="LiveId" clId="{119CF8E1-0D90-4E8C-AE96-AD611CCCC3FE}" dt="2020-11-08T12:36:48.502" v="1130" actId="26606"/>
          <ac:spMkLst>
            <pc:docMk/>
            <pc:sldMk cId="1096807766" sldId="262"/>
            <ac:spMk id="2" creationId="{00000000-0000-0000-0000-000000000000}"/>
          </ac:spMkLst>
        </pc:spChg>
        <pc:spChg chg="add mod">
          <ac:chgData name="Valtair Miranda" userId="3ef78b2d3ce68fef" providerId="LiveId" clId="{119CF8E1-0D90-4E8C-AE96-AD611CCCC3FE}" dt="2020-11-08T12:36:48.502" v="1130" actId="26606"/>
          <ac:spMkLst>
            <pc:docMk/>
            <pc:sldMk cId="1096807766" sldId="262"/>
            <ac:spMk id="3" creationId="{F9CB729C-7A65-48EB-921F-012971BDBA0D}"/>
          </ac:spMkLst>
        </pc:spChg>
        <pc:spChg chg="add del">
          <ac:chgData name="Valtair Miranda" userId="3ef78b2d3ce68fef" providerId="LiveId" clId="{119CF8E1-0D90-4E8C-AE96-AD611CCCC3FE}" dt="2020-11-08T12:34:52.355" v="1128" actId="26606"/>
          <ac:spMkLst>
            <pc:docMk/>
            <pc:sldMk cId="1096807766" sldId="262"/>
            <ac:spMk id="8" creationId="{DBF61EA3-B236-439E-9C0B-340980D56BEE}"/>
          </ac:spMkLst>
        </pc:spChg>
        <pc:spChg chg="add del">
          <ac:chgData name="Valtair Miranda" userId="3ef78b2d3ce68fef" providerId="LiveId" clId="{119CF8E1-0D90-4E8C-AE96-AD611CCCC3FE}" dt="2020-11-08T12:34:52.355" v="1128" actId="26606"/>
          <ac:spMkLst>
            <pc:docMk/>
            <pc:sldMk cId="1096807766" sldId="262"/>
            <ac:spMk id="9" creationId="{E659831F-0D9A-4C63-9EBB-8435B85A440F}"/>
          </ac:spMkLst>
        </pc:spChg>
        <pc:spChg chg="add">
          <ac:chgData name="Valtair Miranda" userId="3ef78b2d3ce68fef" providerId="LiveId" clId="{119CF8E1-0D90-4E8C-AE96-AD611CCCC3FE}" dt="2020-11-08T12:36:48.502" v="1130" actId="26606"/>
          <ac:spMkLst>
            <pc:docMk/>
            <pc:sldMk cId="1096807766" sldId="262"/>
            <ac:spMk id="75" creationId="{D2B783EE-0239-4717-BBEA-8C9EAC61C824}"/>
          </ac:spMkLst>
        </pc:spChg>
        <pc:spChg chg="add">
          <ac:chgData name="Valtair Miranda" userId="3ef78b2d3ce68fef" providerId="LiveId" clId="{119CF8E1-0D90-4E8C-AE96-AD611CCCC3FE}" dt="2020-11-08T12:36:48.502" v="1130" actId="26606"/>
          <ac:spMkLst>
            <pc:docMk/>
            <pc:sldMk cId="1096807766" sldId="262"/>
            <ac:spMk id="77" creationId="{A7B99495-F43F-4D80-A44F-2CB4764EB90B}"/>
          </ac:spMkLst>
        </pc:spChg>
        <pc:spChg chg="add">
          <ac:chgData name="Valtair Miranda" userId="3ef78b2d3ce68fef" providerId="LiveId" clId="{119CF8E1-0D90-4E8C-AE96-AD611CCCC3FE}" dt="2020-11-08T12:36:48.502" v="1130" actId="26606"/>
          <ac:spMkLst>
            <pc:docMk/>
            <pc:sldMk cId="1096807766" sldId="262"/>
            <ac:spMk id="79" creationId="{70BEB1E7-2F88-40BC-B73D-42E5B6F80BFC}"/>
          </ac:spMkLst>
        </pc:spChg>
        <pc:spChg chg="del">
          <ac:chgData name="Valtair Miranda" userId="3ef78b2d3ce68fef" providerId="LiveId" clId="{119CF8E1-0D90-4E8C-AE96-AD611CCCC3FE}" dt="2020-11-08T12:24:20.861" v="934" actId="700"/>
          <ac:spMkLst>
            <pc:docMk/>
            <pc:sldMk cId="1096807766" sldId="262"/>
            <ac:spMk id="137" creationId="{D55CD764-972B-4CA5-A885-53E55C63E174}"/>
          </ac:spMkLst>
        </pc:spChg>
        <pc:spChg chg="del">
          <ac:chgData name="Valtair Miranda" userId="3ef78b2d3ce68fef" providerId="LiveId" clId="{119CF8E1-0D90-4E8C-AE96-AD611CCCC3FE}" dt="2020-11-08T12:24:20.861" v="934" actId="700"/>
          <ac:spMkLst>
            <pc:docMk/>
            <pc:sldMk cId="1096807766" sldId="262"/>
            <ac:spMk id="139" creationId="{34165AB3-7006-4430-BCE3-25476BE13322}"/>
          </ac:spMkLst>
        </pc:spChg>
        <pc:spChg chg="del">
          <ac:chgData name="Valtair Miranda" userId="3ef78b2d3ce68fef" providerId="LiveId" clId="{119CF8E1-0D90-4E8C-AE96-AD611CCCC3FE}" dt="2020-11-08T12:24:20.861" v="934" actId="700"/>
          <ac:spMkLst>
            <pc:docMk/>
            <pc:sldMk cId="1096807766" sldId="262"/>
            <ac:spMk id="163" creationId="{E3E51905-F374-4E1A-97CF-B741584B74D5}"/>
          </ac:spMkLst>
        </pc:spChg>
        <pc:grpChg chg="add del">
          <ac:chgData name="Valtair Miranda" userId="3ef78b2d3ce68fef" providerId="LiveId" clId="{119CF8E1-0D90-4E8C-AE96-AD611CCCC3FE}" dt="2020-11-08T12:34:52.355" v="1128" actId="26606"/>
          <ac:grpSpMkLst>
            <pc:docMk/>
            <pc:sldMk cId="1096807766" sldId="262"/>
            <ac:grpSpMk id="6" creationId="{28FAF094-D087-493F-8DF9-A486C2D6BBAA}"/>
          </ac:grpSpMkLst>
        </pc:grpChg>
        <pc:grpChg chg="del">
          <ac:chgData name="Valtair Miranda" userId="3ef78b2d3ce68fef" providerId="LiveId" clId="{119CF8E1-0D90-4E8C-AE96-AD611CCCC3FE}" dt="2020-11-08T12:24:20.861" v="934" actId="700"/>
          <ac:grpSpMkLst>
            <pc:docMk/>
            <pc:sldMk cId="1096807766" sldId="262"/>
            <ac:grpSpMk id="141" creationId="{CC260CAB-FCE7-47B7-8B7D-A326A658F634}"/>
          </ac:grpSpMkLst>
        </pc:grpChg>
        <pc:picChg chg="add del">
          <ac:chgData name="Valtair Miranda" userId="3ef78b2d3ce68fef" providerId="LiveId" clId="{119CF8E1-0D90-4E8C-AE96-AD611CCCC3FE}" dt="2020-11-08T12:34:10.950" v="1124" actId="21"/>
          <ac:picMkLst>
            <pc:docMk/>
            <pc:sldMk cId="1096807766" sldId="262"/>
            <ac:picMk id="4" creationId="{37F233C0-EB5C-4AC4-B589-3E5610120D15}"/>
          </ac:picMkLst>
        </pc:picChg>
        <pc:picChg chg="add mod">
          <ac:chgData name="Valtair Miranda" userId="3ef78b2d3ce68fef" providerId="LiveId" clId="{119CF8E1-0D90-4E8C-AE96-AD611CCCC3FE}" dt="2020-11-08T12:36:48.502" v="1130" actId="26606"/>
          <ac:picMkLst>
            <pc:docMk/>
            <pc:sldMk cId="1096807766" sldId="262"/>
            <ac:picMk id="5" creationId="{D0B9CF90-07B5-4D29-BC93-D9507FA44F47}"/>
          </ac:picMkLst>
        </pc:picChg>
        <pc:picChg chg="add del mod">
          <ac:chgData name="Valtair Miranda" userId="3ef78b2d3ce68fef" providerId="LiveId" clId="{119CF8E1-0D90-4E8C-AE96-AD611CCCC3FE}" dt="2020-11-08T12:33:58.483" v="1122" actId="21"/>
          <ac:picMkLst>
            <pc:docMk/>
            <pc:sldMk cId="1096807766" sldId="262"/>
            <ac:picMk id="5122" creationId="{1828132B-4D69-4D60-9AC0-F65DA846C73F}"/>
          </ac:picMkLst>
        </pc:picChg>
        <pc:picChg chg="del mod ord">
          <ac:chgData name="Valtair Miranda" userId="3ef78b2d3ce68fef" providerId="LiveId" clId="{119CF8E1-0D90-4E8C-AE96-AD611CCCC3FE}" dt="2020-11-08T12:24:23.701" v="935" actId="478"/>
          <ac:picMkLst>
            <pc:docMk/>
            <pc:sldMk cId="1096807766" sldId="262"/>
            <ac:picMk id="5124" creationId="{85326247-52E9-49F5-84F1-E61F41E48CEF}"/>
          </ac:picMkLst>
        </pc:picChg>
        <pc:picChg chg="add mod">
          <ac:chgData name="Valtair Miranda" userId="3ef78b2d3ce68fef" providerId="LiveId" clId="{119CF8E1-0D90-4E8C-AE96-AD611CCCC3FE}" dt="2020-11-08T12:36:48.502" v="1130" actId="26606"/>
          <ac:picMkLst>
            <pc:docMk/>
            <pc:sldMk cId="1096807766" sldId="262"/>
            <ac:picMk id="5126" creationId="{A80EDD59-24BE-41E4-A7FB-7A970F30E80B}"/>
          </ac:picMkLst>
        </pc:picChg>
        <pc:cxnChg chg="add del">
          <ac:chgData name="Valtair Miranda" userId="3ef78b2d3ce68fef" providerId="LiveId" clId="{119CF8E1-0D90-4E8C-AE96-AD611CCCC3FE}" dt="2020-11-08T12:36:48.502" v="1130" actId="26606"/>
          <ac:cxnSpMkLst>
            <pc:docMk/>
            <pc:sldMk cId="1096807766" sldId="262"/>
            <ac:cxnSpMk id="16" creationId="{A7F400EE-A8A5-48AF-B4D6-291B52C6F0B0}"/>
          </ac:cxnSpMkLst>
        </pc:cxnChg>
      </pc:sldChg>
      <pc:sldChg chg="modSp mod">
        <pc:chgData name="Valtair Miranda" userId="3ef78b2d3ce68fef" providerId="LiveId" clId="{119CF8E1-0D90-4E8C-AE96-AD611CCCC3FE}" dt="2020-11-08T12:15:18.482" v="6"/>
        <pc:sldMkLst>
          <pc:docMk/>
          <pc:sldMk cId="1777995220" sldId="264"/>
        </pc:sldMkLst>
        <pc:spChg chg="mod">
          <ac:chgData name="Valtair Miranda" userId="3ef78b2d3ce68fef" providerId="LiveId" clId="{119CF8E1-0D90-4E8C-AE96-AD611CCCC3FE}" dt="2020-11-08T12:15:18.482" v="6"/>
          <ac:spMkLst>
            <pc:docMk/>
            <pc:sldMk cId="1777995220" sldId="264"/>
            <ac:spMk id="6" creationId="{9C2AD0DA-8DF7-494D-8678-F4C0D270AAAD}"/>
          </ac:spMkLst>
        </pc:spChg>
        <pc:spChg chg="mod">
          <ac:chgData name="Valtair Miranda" userId="3ef78b2d3ce68fef" providerId="LiveId" clId="{119CF8E1-0D90-4E8C-AE96-AD611CCCC3FE}" dt="2020-11-08T12:15:09.808" v="3" actId="14100"/>
          <ac:spMkLst>
            <pc:docMk/>
            <pc:sldMk cId="1777995220" sldId="264"/>
            <ac:spMk id="3078" creationId="{F906E71F-85F6-4F6C-AB8A-E5F654079301}"/>
          </ac:spMkLst>
        </pc:spChg>
      </pc:sldChg>
      <pc:sldChg chg="addSp delSp modSp new mod setBg">
        <pc:chgData name="Valtair Miranda" userId="3ef78b2d3ce68fef" providerId="LiveId" clId="{119CF8E1-0D90-4E8C-AE96-AD611CCCC3FE}" dt="2020-11-08T12:37:12.945" v="1131" actId="26606"/>
        <pc:sldMkLst>
          <pc:docMk/>
          <pc:sldMk cId="2486123238" sldId="265"/>
        </pc:sldMkLst>
        <pc:spChg chg="del">
          <ac:chgData name="Valtair Miranda" userId="3ef78b2d3ce68fef" providerId="LiveId" clId="{119CF8E1-0D90-4E8C-AE96-AD611CCCC3FE}" dt="2020-11-08T12:25:29.361" v="1097" actId="478"/>
          <ac:spMkLst>
            <pc:docMk/>
            <pc:sldMk cId="2486123238" sldId="265"/>
            <ac:spMk id="2" creationId="{2F74B0C1-EB4E-4CB3-A23A-FFE024D67474}"/>
          </ac:spMkLst>
        </pc:spChg>
        <pc:spChg chg="mo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3" creationId="{24C541D1-D9E3-4911-9F1D-8B639CB24DDD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8" creationId="{1709F1D5-B0F1-4714-A239-E5B61C161915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10" creationId="{228FB460-D3FF-4440-A020-05982A09E517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12" creationId="{14847E93-7DC1-4D4B-8829-B19AA7137C50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14" creationId="{5566D6E1-03A1-4D73-A4E0-35D74D568A04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16" creationId="{9F835A99-04AC-494A-A572-AFE8413CC938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18" creationId="{7B786209-1B0B-4CA9-9BDD-F7327066A84D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20" creationId="{2D2964BB-484D-45AE-AD66-D407D0629652}"/>
          </ac:spMkLst>
        </pc:spChg>
        <pc:spChg chg="add">
          <ac:chgData name="Valtair Miranda" userId="3ef78b2d3ce68fef" providerId="LiveId" clId="{119CF8E1-0D90-4E8C-AE96-AD611CCCC3FE}" dt="2020-11-08T12:37:12.945" v="1131" actId="26606"/>
          <ac:spMkLst>
            <pc:docMk/>
            <pc:sldMk cId="2486123238" sldId="265"/>
            <ac:spMk id="22" creationId="{6691AC69-A76E-4DAB-B565-468B6B87ACF3}"/>
          </ac:spMkLst>
        </pc:spChg>
        <pc:picChg chg="add del">
          <ac:chgData name="Valtair Miranda" userId="3ef78b2d3ce68fef" providerId="LiveId" clId="{119CF8E1-0D90-4E8C-AE96-AD611CCCC3FE}" dt="2020-11-08T12:34:17.282" v="1126" actId="22"/>
          <ac:picMkLst>
            <pc:docMk/>
            <pc:sldMk cId="2486123238" sldId="265"/>
            <ac:picMk id="5" creationId="{06E92077-8D20-4606-8CEB-4BF6FC4C715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C89-DE27-469C-A860-6F366089D8D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6754352-86B1-4A31-80C3-DF8771B04006}">
      <dgm:prSet/>
      <dgm:spPr/>
      <dgm:t>
        <a:bodyPr/>
        <a:lstStyle/>
        <a:p>
          <a:r>
            <a:rPr lang="pt-BR" dirty="0"/>
            <a:t>As sete trombetas fazem parte do sétimo selo</a:t>
          </a:r>
          <a:endParaRPr lang="en-US" dirty="0"/>
        </a:p>
      </dgm:t>
    </dgm:pt>
    <dgm:pt modelId="{75B9A00F-D671-49E3-9243-D4DC222EB2B7}" type="parTrans" cxnId="{4C2BFA44-1B4A-437F-88D2-EDC579A39FFA}">
      <dgm:prSet/>
      <dgm:spPr/>
      <dgm:t>
        <a:bodyPr/>
        <a:lstStyle/>
        <a:p>
          <a:endParaRPr lang="en-US"/>
        </a:p>
      </dgm:t>
    </dgm:pt>
    <dgm:pt modelId="{6E939332-9EDF-4A2D-87C4-5A097AA33F60}" type="sibTrans" cxnId="{4C2BFA44-1B4A-437F-88D2-EDC579A39FFA}">
      <dgm:prSet/>
      <dgm:spPr/>
      <dgm:t>
        <a:bodyPr/>
        <a:lstStyle/>
        <a:p>
          <a:endParaRPr lang="en-US"/>
        </a:p>
      </dgm:t>
    </dgm:pt>
    <dgm:pt modelId="{E7194FAF-D331-4372-8940-D945FEE45DE2}">
      <dgm:prSet/>
      <dgm:spPr/>
      <dgm:t>
        <a:bodyPr/>
        <a:lstStyle/>
        <a:p>
          <a:r>
            <a:rPr lang="en-US" dirty="0" err="1"/>
            <a:t>Elas</a:t>
          </a:r>
          <a:r>
            <a:rPr lang="en-US" dirty="0"/>
            <a:t> </a:t>
          </a:r>
          <a:r>
            <a:rPr lang="en-US" dirty="0" err="1"/>
            <a:t>evocam</a:t>
          </a:r>
          <a:r>
            <a:rPr lang="en-US" dirty="0"/>
            <a:t> as </a:t>
          </a:r>
          <a:r>
            <a:rPr lang="en-US" dirty="0" err="1"/>
            <a:t>pragas</a:t>
          </a:r>
          <a:r>
            <a:rPr lang="en-US" dirty="0"/>
            <a:t> do </a:t>
          </a:r>
          <a:r>
            <a:rPr lang="en-US" dirty="0" err="1"/>
            <a:t>Egito</a:t>
          </a:r>
          <a:r>
            <a:rPr lang="en-US" dirty="0"/>
            <a:t>.</a:t>
          </a:r>
        </a:p>
      </dgm:t>
    </dgm:pt>
    <dgm:pt modelId="{443C44F7-B4DD-4B9B-9417-27BDF8141491}" type="parTrans" cxnId="{3EEDEB2D-1040-44CF-8DBF-D1214EE0B9ED}">
      <dgm:prSet/>
      <dgm:spPr/>
    </dgm:pt>
    <dgm:pt modelId="{32BB31EF-ABDF-4A30-A11A-CA861FDD7563}" type="sibTrans" cxnId="{3EEDEB2D-1040-44CF-8DBF-D1214EE0B9ED}">
      <dgm:prSet/>
      <dgm:spPr/>
      <dgm:t>
        <a:bodyPr/>
        <a:lstStyle/>
        <a:p>
          <a:endParaRPr lang="en-US"/>
        </a:p>
      </dgm:t>
    </dgm:pt>
    <dgm:pt modelId="{02E19FAB-6E24-4D58-B2E1-33153E833733}">
      <dgm:prSet/>
      <dgm:spPr/>
      <dgm:t>
        <a:bodyPr/>
        <a:lstStyle/>
        <a:p>
          <a:r>
            <a:rPr lang="en-US" dirty="0"/>
            <a:t>Deus </a:t>
          </a:r>
          <a:r>
            <a:rPr lang="en-US" dirty="0" err="1"/>
            <a:t>pune</a:t>
          </a:r>
          <a:r>
            <a:rPr lang="en-US" dirty="0"/>
            <a:t> </a:t>
          </a:r>
          <a:r>
            <a:rPr lang="en-US" dirty="0" err="1"/>
            <a:t>os</a:t>
          </a:r>
          <a:r>
            <a:rPr lang="en-US" dirty="0"/>
            <a:t> </a:t>
          </a:r>
          <a:r>
            <a:rPr lang="en-US" dirty="0" err="1"/>
            <a:t>opressores</a:t>
          </a:r>
          <a:r>
            <a:rPr lang="en-US" dirty="0"/>
            <a:t> do </a:t>
          </a:r>
          <a:r>
            <a:rPr lang="en-US" dirty="0" err="1"/>
            <a:t>seu</a:t>
          </a:r>
          <a:r>
            <a:rPr lang="en-US" dirty="0"/>
            <a:t> </a:t>
          </a:r>
          <a:r>
            <a:rPr lang="en-US" dirty="0" err="1"/>
            <a:t>povo</a:t>
          </a:r>
          <a:r>
            <a:rPr lang="en-US" dirty="0"/>
            <a:t>.</a:t>
          </a:r>
        </a:p>
      </dgm:t>
    </dgm:pt>
    <dgm:pt modelId="{C7FBA870-2CB6-434A-A221-3EA157D89605}" type="parTrans" cxnId="{F61AC062-1D2D-4A81-A5C1-08454BA59ED3}">
      <dgm:prSet/>
      <dgm:spPr/>
    </dgm:pt>
    <dgm:pt modelId="{7E829346-BCB3-4493-85F2-1284513C5F77}" type="sibTrans" cxnId="{F61AC062-1D2D-4A81-A5C1-08454BA59ED3}">
      <dgm:prSet/>
      <dgm:spPr/>
      <dgm:t>
        <a:bodyPr/>
        <a:lstStyle/>
        <a:p>
          <a:endParaRPr lang="en-US"/>
        </a:p>
      </dgm:t>
    </dgm:pt>
    <dgm:pt modelId="{8E3A2592-BCF3-4879-A595-956657EDA0FE}">
      <dgm:prSet/>
      <dgm:spPr/>
      <dgm:t>
        <a:bodyPr/>
        <a:lstStyle/>
        <a:p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paralelo</a:t>
          </a:r>
          <a:r>
            <a:rPr lang="en-US" dirty="0"/>
            <a:t> com as </a:t>
          </a:r>
          <a:r>
            <a:rPr lang="en-US" dirty="0" err="1"/>
            <a:t>sete</a:t>
          </a:r>
          <a:r>
            <a:rPr lang="en-US" dirty="0"/>
            <a:t> </a:t>
          </a:r>
          <a:r>
            <a:rPr lang="en-US" dirty="0" err="1"/>
            <a:t>taças</a:t>
          </a:r>
          <a:endParaRPr lang="en-US" dirty="0"/>
        </a:p>
      </dgm:t>
    </dgm:pt>
    <dgm:pt modelId="{C65DCA0D-6099-41AE-87A7-223E9B17E760}" type="parTrans" cxnId="{0F6E080C-BA10-461E-9F96-BA4AE7CE8D95}">
      <dgm:prSet/>
      <dgm:spPr/>
    </dgm:pt>
    <dgm:pt modelId="{F18AB3AE-83FC-4C2D-8BE5-27F83330BFE7}" type="sibTrans" cxnId="{0F6E080C-BA10-461E-9F96-BA4AE7CE8D95}">
      <dgm:prSet/>
      <dgm:spPr/>
      <dgm:t>
        <a:bodyPr/>
        <a:lstStyle/>
        <a:p>
          <a:endParaRPr lang="en-US"/>
        </a:p>
      </dgm:t>
    </dgm:pt>
    <dgm:pt modelId="{3F050977-764B-4DB4-AC00-628C1271962A}">
      <dgm:prSet/>
      <dgm:spPr/>
      <dgm:t>
        <a:bodyPr/>
        <a:lstStyle/>
        <a:p>
          <a:r>
            <a:rPr lang="en-US" dirty="0" err="1"/>
            <a:t>Castigo</a:t>
          </a:r>
          <a:r>
            <a:rPr lang="en-US" dirty="0"/>
            <a:t> </a:t>
          </a:r>
          <a:r>
            <a:rPr lang="en-US" dirty="0" err="1"/>
            <a:t>divino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a </a:t>
          </a:r>
          <a:r>
            <a:rPr lang="en-US" dirty="0" err="1"/>
            <a:t>humanidade</a:t>
          </a:r>
          <a:r>
            <a:rPr lang="en-US" dirty="0"/>
            <a:t> </a:t>
          </a:r>
          <a:r>
            <a:rPr lang="en-US" dirty="0" err="1"/>
            <a:t>impenitente</a:t>
          </a:r>
          <a:endParaRPr lang="en-US" dirty="0"/>
        </a:p>
      </dgm:t>
    </dgm:pt>
    <dgm:pt modelId="{FFC0C6E5-C25E-46BA-9E66-7F9791612254}" type="parTrans" cxnId="{15D9459E-6AFB-482D-9839-D1D2394CCA46}">
      <dgm:prSet/>
      <dgm:spPr/>
    </dgm:pt>
    <dgm:pt modelId="{55C3729C-5B8B-48EC-92DF-30C2F454EC7C}" type="sibTrans" cxnId="{15D9459E-6AFB-482D-9839-D1D2394CCA46}">
      <dgm:prSet/>
      <dgm:spPr/>
      <dgm:t>
        <a:bodyPr/>
        <a:lstStyle/>
        <a:p>
          <a:endParaRPr lang="en-US"/>
        </a:p>
      </dgm:t>
    </dgm:pt>
    <dgm:pt modelId="{5EDC3AB6-197B-476D-9038-94AC4671356C}" type="pres">
      <dgm:prSet presAssocID="{5CEA7C89-DE27-469C-A860-6F366089D8D9}" presName="vert0" presStyleCnt="0">
        <dgm:presLayoutVars>
          <dgm:dir/>
          <dgm:animOne val="branch"/>
          <dgm:animLvl val="lvl"/>
        </dgm:presLayoutVars>
      </dgm:prSet>
      <dgm:spPr/>
    </dgm:pt>
    <dgm:pt modelId="{F49723FE-9DA7-488A-8570-CA3C965E594F}" type="pres">
      <dgm:prSet presAssocID="{96754352-86B1-4A31-80C3-DF8771B04006}" presName="thickLine" presStyleLbl="alignNode1" presStyleIdx="0" presStyleCnt="5"/>
      <dgm:spPr/>
    </dgm:pt>
    <dgm:pt modelId="{DA1E2453-AA77-4D52-B651-354EBEA63EC9}" type="pres">
      <dgm:prSet presAssocID="{96754352-86B1-4A31-80C3-DF8771B04006}" presName="horz1" presStyleCnt="0"/>
      <dgm:spPr/>
    </dgm:pt>
    <dgm:pt modelId="{D7D1A40E-4C77-48F1-83F5-B031AB589B7B}" type="pres">
      <dgm:prSet presAssocID="{96754352-86B1-4A31-80C3-DF8771B04006}" presName="tx1" presStyleLbl="revTx" presStyleIdx="0" presStyleCnt="5"/>
      <dgm:spPr/>
    </dgm:pt>
    <dgm:pt modelId="{6ED826BA-D3E9-4658-A3D6-44623DAF799C}" type="pres">
      <dgm:prSet presAssocID="{96754352-86B1-4A31-80C3-DF8771B04006}" presName="vert1" presStyleCnt="0"/>
      <dgm:spPr/>
    </dgm:pt>
    <dgm:pt modelId="{FDDE13A5-56C8-4537-9126-D59208334655}" type="pres">
      <dgm:prSet presAssocID="{E7194FAF-D331-4372-8940-D945FEE45DE2}" presName="thickLine" presStyleLbl="alignNode1" presStyleIdx="1" presStyleCnt="5"/>
      <dgm:spPr/>
    </dgm:pt>
    <dgm:pt modelId="{688FE3CB-B509-4172-B1D5-C5B0A18A613F}" type="pres">
      <dgm:prSet presAssocID="{E7194FAF-D331-4372-8940-D945FEE45DE2}" presName="horz1" presStyleCnt="0"/>
      <dgm:spPr/>
    </dgm:pt>
    <dgm:pt modelId="{C1680098-B1AC-43BC-B361-BF5322F0BA6A}" type="pres">
      <dgm:prSet presAssocID="{E7194FAF-D331-4372-8940-D945FEE45DE2}" presName="tx1" presStyleLbl="revTx" presStyleIdx="1" presStyleCnt="5"/>
      <dgm:spPr/>
    </dgm:pt>
    <dgm:pt modelId="{E8D0F0F1-01C7-47BF-8A82-E3C1E7009EB1}" type="pres">
      <dgm:prSet presAssocID="{E7194FAF-D331-4372-8940-D945FEE45DE2}" presName="vert1" presStyleCnt="0"/>
      <dgm:spPr/>
    </dgm:pt>
    <dgm:pt modelId="{4511748D-6A1E-44A7-9A06-25CC3E091471}" type="pres">
      <dgm:prSet presAssocID="{02E19FAB-6E24-4D58-B2E1-33153E833733}" presName="thickLine" presStyleLbl="alignNode1" presStyleIdx="2" presStyleCnt="5"/>
      <dgm:spPr/>
    </dgm:pt>
    <dgm:pt modelId="{8360125A-AE29-4AA6-8BD5-A53B9A04A55B}" type="pres">
      <dgm:prSet presAssocID="{02E19FAB-6E24-4D58-B2E1-33153E833733}" presName="horz1" presStyleCnt="0"/>
      <dgm:spPr/>
    </dgm:pt>
    <dgm:pt modelId="{6EE8F9DE-3B6B-43BC-91EB-F132AE7E85F0}" type="pres">
      <dgm:prSet presAssocID="{02E19FAB-6E24-4D58-B2E1-33153E833733}" presName="tx1" presStyleLbl="revTx" presStyleIdx="2" presStyleCnt="5"/>
      <dgm:spPr/>
    </dgm:pt>
    <dgm:pt modelId="{31BCEAC3-333D-46B5-B7F1-4B9E12A3AA43}" type="pres">
      <dgm:prSet presAssocID="{02E19FAB-6E24-4D58-B2E1-33153E833733}" presName="vert1" presStyleCnt="0"/>
      <dgm:spPr/>
    </dgm:pt>
    <dgm:pt modelId="{879103B2-966D-4963-9FFF-9B20B983A0A0}" type="pres">
      <dgm:prSet presAssocID="{8E3A2592-BCF3-4879-A595-956657EDA0FE}" presName="thickLine" presStyleLbl="alignNode1" presStyleIdx="3" presStyleCnt="5"/>
      <dgm:spPr/>
    </dgm:pt>
    <dgm:pt modelId="{7C5DF1BF-94F2-4DF7-9F6F-15DFAC5A392D}" type="pres">
      <dgm:prSet presAssocID="{8E3A2592-BCF3-4879-A595-956657EDA0FE}" presName="horz1" presStyleCnt="0"/>
      <dgm:spPr/>
    </dgm:pt>
    <dgm:pt modelId="{2D173D69-20F9-4479-B25B-AB8981207495}" type="pres">
      <dgm:prSet presAssocID="{8E3A2592-BCF3-4879-A595-956657EDA0FE}" presName="tx1" presStyleLbl="revTx" presStyleIdx="3" presStyleCnt="5"/>
      <dgm:spPr/>
    </dgm:pt>
    <dgm:pt modelId="{92CE3E99-7C8B-48E7-9788-DAE45804B9D5}" type="pres">
      <dgm:prSet presAssocID="{8E3A2592-BCF3-4879-A595-956657EDA0FE}" presName="vert1" presStyleCnt="0"/>
      <dgm:spPr/>
    </dgm:pt>
    <dgm:pt modelId="{7E1A9210-AB04-4A17-A230-0A46318A662F}" type="pres">
      <dgm:prSet presAssocID="{3F050977-764B-4DB4-AC00-628C1271962A}" presName="thickLine" presStyleLbl="alignNode1" presStyleIdx="4" presStyleCnt="5"/>
      <dgm:spPr/>
    </dgm:pt>
    <dgm:pt modelId="{2C4EF292-061C-4F92-B9B1-67B68B71228C}" type="pres">
      <dgm:prSet presAssocID="{3F050977-764B-4DB4-AC00-628C1271962A}" presName="horz1" presStyleCnt="0"/>
      <dgm:spPr/>
    </dgm:pt>
    <dgm:pt modelId="{A525FAFE-EBB6-4243-8838-CCBE1A271F86}" type="pres">
      <dgm:prSet presAssocID="{3F050977-764B-4DB4-AC00-628C1271962A}" presName="tx1" presStyleLbl="revTx" presStyleIdx="4" presStyleCnt="5"/>
      <dgm:spPr/>
    </dgm:pt>
    <dgm:pt modelId="{27D7F2D8-D8AA-4387-8C81-F34F6C4F6C62}" type="pres">
      <dgm:prSet presAssocID="{3F050977-764B-4DB4-AC00-628C1271962A}" presName="vert1" presStyleCnt="0"/>
      <dgm:spPr/>
    </dgm:pt>
  </dgm:ptLst>
  <dgm:cxnLst>
    <dgm:cxn modelId="{0F6E080C-BA10-461E-9F96-BA4AE7CE8D95}" srcId="{5CEA7C89-DE27-469C-A860-6F366089D8D9}" destId="{8E3A2592-BCF3-4879-A595-956657EDA0FE}" srcOrd="3" destOrd="0" parTransId="{C65DCA0D-6099-41AE-87A7-223E9B17E760}" sibTransId="{F18AB3AE-83FC-4C2D-8BE5-27F83330BFE7}"/>
    <dgm:cxn modelId="{888FA918-A030-4FAF-961D-16B9C0AC8147}" type="presOf" srcId="{8E3A2592-BCF3-4879-A595-956657EDA0FE}" destId="{2D173D69-20F9-4479-B25B-AB8981207495}" srcOrd="0" destOrd="0" presId="urn:microsoft.com/office/officeart/2008/layout/LinedList"/>
    <dgm:cxn modelId="{3EEDEB2D-1040-44CF-8DBF-D1214EE0B9ED}" srcId="{5CEA7C89-DE27-469C-A860-6F366089D8D9}" destId="{E7194FAF-D331-4372-8940-D945FEE45DE2}" srcOrd="1" destOrd="0" parTransId="{443C44F7-B4DD-4B9B-9417-27BDF8141491}" sibTransId="{32BB31EF-ABDF-4A30-A11A-CA861FDD7563}"/>
    <dgm:cxn modelId="{F61AC062-1D2D-4A81-A5C1-08454BA59ED3}" srcId="{5CEA7C89-DE27-469C-A860-6F366089D8D9}" destId="{02E19FAB-6E24-4D58-B2E1-33153E833733}" srcOrd="2" destOrd="0" parTransId="{C7FBA870-2CB6-434A-A221-3EA157D89605}" sibTransId="{7E829346-BCB3-4493-85F2-1284513C5F77}"/>
    <dgm:cxn modelId="{4C2BFA44-1B4A-437F-88D2-EDC579A39FFA}" srcId="{5CEA7C89-DE27-469C-A860-6F366089D8D9}" destId="{96754352-86B1-4A31-80C3-DF8771B04006}" srcOrd="0" destOrd="0" parTransId="{75B9A00F-D671-49E3-9243-D4DC222EB2B7}" sibTransId="{6E939332-9EDF-4A2D-87C4-5A097AA33F60}"/>
    <dgm:cxn modelId="{9AE62468-D902-4DD6-9DD2-DEA76DE897F4}" type="presOf" srcId="{3F050977-764B-4DB4-AC00-628C1271962A}" destId="{A525FAFE-EBB6-4243-8838-CCBE1A271F86}" srcOrd="0" destOrd="0" presId="urn:microsoft.com/office/officeart/2008/layout/LinedList"/>
    <dgm:cxn modelId="{748AD959-C121-4A5E-AF89-D05B53548A58}" type="presOf" srcId="{02E19FAB-6E24-4D58-B2E1-33153E833733}" destId="{6EE8F9DE-3B6B-43BC-91EB-F132AE7E85F0}" srcOrd="0" destOrd="0" presId="urn:microsoft.com/office/officeart/2008/layout/LinedList"/>
    <dgm:cxn modelId="{8D805485-B86E-425E-A3B6-C18FB6BE333D}" type="presOf" srcId="{96754352-86B1-4A31-80C3-DF8771B04006}" destId="{D7D1A40E-4C77-48F1-83F5-B031AB589B7B}" srcOrd="0" destOrd="0" presId="urn:microsoft.com/office/officeart/2008/layout/LinedList"/>
    <dgm:cxn modelId="{56AA029C-F8F0-4B25-960C-58A9E6F0AA21}" type="presOf" srcId="{E7194FAF-D331-4372-8940-D945FEE45DE2}" destId="{C1680098-B1AC-43BC-B361-BF5322F0BA6A}" srcOrd="0" destOrd="0" presId="urn:microsoft.com/office/officeart/2008/layout/LinedList"/>
    <dgm:cxn modelId="{15D9459E-6AFB-482D-9839-D1D2394CCA46}" srcId="{5CEA7C89-DE27-469C-A860-6F366089D8D9}" destId="{3F050977-764B-4DB4-AC00-628C1271962A}" srcOrd="4" destOrd="0" parTransId="{FFC0C6E5-C25E-46BA-9E66-7F9791612254}" sibTransId="{55C3729C-5B8B-48EC-92DF-30C2F454EC7C}"/>
    <dgm:cxn modelId="{E719E1B3-D8D0-49CE-80DA-D4B00541E4D8}" type="presOf" srcId="{5CEA7C89-DE27-469C-A860-6F366089D8D9}" destId="{5EDC3AB6-197B-476D-9038-94AC4671356C}" srcOrd="0" destOrd="0" presId="urn:microsoft.com/office/officeart/2008/layout/LinedList"/>
    <dgm:cxn modelId="{9B22D3CF-D8CF-4048-BEBA-512A9F1BD3B1}" type="presParOf" srcId="{5EDC3AB6-197B-476D-9038-94AC4671356C}" destId="{F49723FE-9DA7-488A-8570-CA3C965E594F}" srcOrd="0" destOrd="0" presId="urn:microsoft.com/office/officeart/2008/layout/LinedList"/>
    <dgm:cxn modelId="{7F9B70F3-8B22-449F-8F38-9CF8CE6B51D1}" type="presParOf" srcId="{5EDC3AB6-197B-476D-9038-94AC4671356C}" destId="{DA1E2453-AA77-4D52-B651-354EBEA63EC9}" srcOrd="1" destOrd="0" presId="urn:microsoft.com/office/officeart/2008/layout/LinedList"/>
    <dgm:cxn modelId="{C6AB8D0D-CAF8-418A-A429-9C76E29EE0D2}" type="presParOf" srcId="{DA1E2453-AA77-4D52-B651-354EBEA63EC9}" destId="{D7D1A40E-4C77-48F1-83F5-B031AB589B7B}" srcOrd="0" destOrd="0" presId="urn:microsoft.com/office/officeart/2008/layout/LinedList"/>
    <dgm:cxn modelId="{44DCCC30-329D-44FD-ADAA-5B1B8060E65C}" type="presParOf" srcId="{DA1E2453-AA77-4D52-B651-354EBEA63EC9}" destId="{6ED826BA-D3E9-4658-A3D6-44623DAF799C}" srcOrd="1" destOrd="0" presId="urn:microsoft.com/office/officeart/2008/layout/LinedList"/>
    <dgm:cxn modelId="{BBB03FCF-099F-4760-BE32-8AE12F9B8520}" type="presParOf" srcId="{5EDC3AB6-197B-476D-9038-94AC4671356C}" destId="{FDDE13A5-56C8-4537-9126-D59208334655}" srcOrd="2" destOrd="0" presId="urn:microsoft.com/office/officeart/2008/layout/LinedList"/>
    <dgm:cxn modelId="{F564BCAF-1059-42B6-AF4E-9A8F80D8B751}" type="presParOf" srcId="{5EDC3AB6-197B-476D-9038-94AC4671356C}" destId="{688FE3CB-B509-4172-B1D5-C5B0A18A613F}" srcOrd="3" destOrd="0" presId="urn:microsoft.com/office/officeart/2008/layout/LinedList"/>
    <dgm:cxn modelId="{75FD300F-85E5-4B4E-875C-0E337599630A}" type="presParOf" srcId="{688FE3CB-B509-4172-B1D5-C5B0A18A613F}" destId="{C1680098-B1AC-43BC-B361-BF5322F0BA6A}" srcOrd="0" destOrd="0" presId="urn:microsoft.com/office/officeart/2008/layout/LinedList"/>
    <dgm:cxn modelId="{5398B884-4AB9-4A28-ABFF-B36A1B694BC3}" type="presParOf" srcId="{688FE3CB-B509-4172-B1D5-C5B0A18A613F}" destId="{E8D0F0F1-01C7-47BF-8A82-E3C1E7009EB1}" srcOrd="1" destOrd="0" presId="urn:microsoft.com/office/officeart/2008/layout/LinedList"/>
    <dgm:cxn modelId="{AA449D64-D407-46CA-85B5-89B90B3F2098}" type="presParOf" srcId="{5EDC3AB6-197B-476D-9038-94AC4671356C}" destId="{4511748D-6A1E-44A7-9A06-25CC3E091471}" srcOrd="4" destOrd="0" presId="urn:microsoft.com/office/officeart/2008/layout/LinedList"/>
    <dgm:cxn modelId="{EF838DF4-649F-422A-898A-0E94DCACF140}" type="presParOf" srcId="{5EDC3AB6-197B-476D-9038-94AC4671356C}" destId="{8360125A-AE29-4AA6-8BD5-A53B9A04A55B}" srcOrd="5" destOrd="0" presId="urn:microsoft.com/office/officeart/2008/layout/LinedList"/>
    <dgm:cxn modelId="{983384A6-208D-4EC6-8332-FC5852E8F831}" type="presParOf" srcId="{8360125A-AE29-4AA6-8BD5-A53B9A04A55B}" destId="{6EE8F9DE-3B6B-43BC-91EB-F132AE7E85F0}" srcOrd="0" destOrd="0" presId="urn:microsoft.com/office/officeart/2008/layout/LinedList"/>
    <dgm:cxn modelId="{02C16BFE-A557-4E21-9629-C35BE1DA137D}" type="presParOf" srcId="{8360125A-AE29-4AA6-8BD5-A53B9A04A55B}" destId="{31BCEAC3-333D-46B5-B7F1-4B9E12A3AA43}" srcOrd="1" destOrd="0" presId="urn:microsoft.com/office/officeart/2008/layout/LinedList"/>
    <dgm:cxn modelId="{52EB0883-6E97-45C6-AE2F-FB451CF7C3EE}" type="presParOf" srcId="{5EDC3AB6-197B-476D-9038-94AC4671356C}" destId="{879103B2-966D-4963-9FFF-9B20B983A0A0}" srcOrd="6" destOrd="0" presId="urn:microsoft.com/office/officeart/2008/layout/LinedList"/>
    <dgm:cxn modelId="{9FBD8441-6247-4694-A0DA-24075BEDACD1}" type="presParOf" srcId="{5EDC3AB6-197B-476D-9038-94AC4671356C}" destId="{7C5DF1BF-94F2-4DF7-9F6F-15DFAC5A392D}" srcOrd="7" destOrd="0" presId="urn:microsoft.com/office/officeart/2008/layout/LinedList"/>
    <dgm:cxn modelId="{69790B88-1C19-4BAD-83BC-C961E16949C1}" type="presParOf" srcId="{7C5DF1BF-94F2-4DF7-9F6F-15DFAC5A392D}" destId="{2D173D69-20F9-4479-B25B-AB8981207495}" srcOrd="0" destOrd="0" presId="urn:microsoft.com/office/officeart/2008/layout/LinedList"/>
    <dgm:cxn modelId="{8FECAF84-8B0B-4EBA-8A6E-2A7052024D75}" type="presParOf" srcId="{7C5DF1BF-94F2-4DF7-9F6F-15DFAC5A392D}" destId="{92CE3E99-7C8B-48E7-9788-DAE45804B9D5}" srcOrd="1" destOrd="0" presId="urn:microsoft.com/office/officeart/2008/layout/LinedList"/>
    <dgm:cxn modelId="{034890BA-8F9E-4011-95A8-11A5B77A22E2}" type="presParOf" srcId="{5EDC3AB6-197B-476D-9038-94AC4671356C}" destId="{7E1A9210-AB04-4A17-A230-0A46318A662F}" srcOrd="8" destOrd="0" presId="urn:microsoft.com/office/officeart/2008/layout/LinedList"/>
    <dgm:cxn modelId="{EDE281F5-9B1B-4911-8018-E67E9E2A8810}" type="presParOf" srcId="{5EDC3AB6-197B-476D-9038-94AC4671356C}" destId="{2C4EF292-061C-4F92-B9B1-67B68B71228C}" srcOrd="9" destOrd="0" presId="urn:microsoft.com/office/officeart/2008/layout/LinedList"/>
    <dgm:cxn modelId="{CF183D5A-1969-4A7C-80DB-752AD6F0C68E}" type="presParOf" srcId="{2C4EF292-061C-4F92-B9B1-67B68B71228C}" destId="{A525FAFE-EBB6-4243-8838-CCBE1A271F86}" srcOrd="0" destOrd="0" presId="urn:microsoft.com/office/officeart/2008/layout/LinedList"/>
    <dgm:cxn modelId="{9CE5C675-6CD3-4D58-80CB-73A6D6918FB5}" type="presParOf" srcId="{2C4EF292-061C-4F92-B9B1-67B68B71228C}" destId="{27D7F2D8-D8AA-4387-8C81-F34F6C4F6C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BE3DA-4B9C-46A7-AD44-01E45C4B332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08430B-5BA9-442E-A6AB-2CE2DF6C47A7}">
      <dgm:prSet/>
      <dgm:spPr/>
      <dgm:t>
        <a:bodyPr/>
        <a:lstStyle/>
        <a:p>
          <a:r>
            <a:rPr lang="en-US" b="1"/>
            <a:t>Com a sétima trombeta, o Reino de Deus está consumado.</a:t>
          </a:r>
          <a:endParaRPr lang="en-US"/>
        </a:p>
      </dgm:t>
    </dgm:pt>
    <dgm:pt modelId="{933DB7C4-0DC8-4642-8770-BFCA9B16C59B}" type="parTrans" cxnId="{3415141D-77DC-466E-9C77-2D4605DFE46A}">
      <dgm:prSet/>
      <dgm:spPr/>
      <dgm:t>
        <a:bodyPr/>
        <a:lstStyle/>
        <a:p>
          <a:endParaRPr lang="en-US"/>
        </a:p>
      </dgm:t>
    </dgm:pt>
    <dgm:pt modelId="{6A0369F6-7CB9-4D53-8053-3A617029FB37}" type="sibTrans" cxnId="{3415141D-77DC-466E-9C77-2D4605DFE46A}">
      <dgm:prSet/>
      <dgm:spPr/>
      <dgm:t>
        <a:bodyPr/>
        <a:lstStyle/>
        <a:p>
          <a:endParaRPr lang="en-US"/>
        </a:p>
      </dgm:t>
    </dgm:pt>
    <dgm:pt modelId="{153FC7F0-E290-4AE1-9CA7-538AB439A573}">
      <dgm:prSet/>
      <dgm:spPr/>
      <dgm:t>
        <a:bodyPr/>
        <a:lstStyle/>
        <a:p>
          <a:r>
            <a:rPr lang="en-US" b="1"/>
            <a:t>O Reino de Cristo será estabelecido no fim.</a:t>
          </a:r>
          <a:endParaRPr lang="en-US"/>
        </a:p>
      </dgm:t>
    </dgm:pt>
    <dgm:pt modelId="{D2504AF8-4F8A-45C2-815F-5384CEF0D7B3}" type="parTrans" cxnId="{80E8F486-C186-40F4-B722-E5EF02CB7DB1}">
      <dgm:prSet/>
      <dgm:spPr/>
      <dgm:t>
        <a:bodyPr/>
        <a:lstStyle/>
        <a:p>
          <a:endParaRPr lang="en-US"/>
        </a:p>
      </dgm:t>
    </dgm:pt>
    <dgm:pt modelId="{30D72225-025E-4476-9832-3961E3E17A50}" type="sibTrans" cxnId="{80E8F486-C186-40F4-B722-E5EF02CB7DB1}">
      <dgm:prSet/>
      <dgm:spPr/>
      <dgm:t>
        <a:bodyPr/>
        <a:lstStyle/>
        <a:p>
          <a:endParaRPr lang="en-US"/>
        </a:p>
      </dgm:t>
    </dgm:pt>
    <dgm:pt modelId="{4904A3B5-A5AE-4C80-8007-BC43B2174E4E}">
      <dgm:prSet/>
      <dgm:spPr/>
      <dgm:t>
        <a:bodyPr/>
        <a:lstStyle/>
        <a:p>
          <a:r>
            <a:rPr lang="en-US" b="1"/>
            <a:t>É a hora do juízo final.</a:t>
          </a:r>
          <a:endParaRPr lang="en-US"/>
        </a:p>
      </dgm:t>
    </dgm:pt>
    <dgm:pt modelId="{59940037-A8FA-4ADE-ADA0-E6E23BDD3F96}" type="parTrans" cxnId="{D0C052A4-26DB-410A-971B-7CE2C3A32AE5}">
      <dgm:prSet/>
      <dgm:spPr/>
      <dgm:t>
        <a:bodyPr/>
        <a:lstStyle/>
        <a:p>
          <a:endParaRPr lang="en-US"/>
        </a:p>
      </dgm:t>
    </dgm:pt>
    <dgm:pt modelId="{DF7B865C-EC0D-4ED5-81EE-20B66544A9CB}" type="sibTrans" cxnId="{D0C052A4-26DB-410A-971B-7CE2C3A32AE5}">
      <dgm:prSet/>
      <dgm:spPr/>
      <dgm:t>
        <a:bodyPr/>
        <a:lstStyle/>
        <a:p>
          <a:endParaRPr lang="en-US"/>
        </a:p>
      </dgm:t>
    </dgm:pt>
    <dgm:pt modelId="{11196D3B-6EB3-4B0F-9B29-A76A07A52019}" type="pres">
      <dgm:prSet presAssocID="{EF0BE3DA-4B9C-46A7-AD44-01E45C4B3320}" presName="linear" presStyleCnt="0">
        <dgm:presLayoutVars>
          <dgm:animLvl val="lvl"/>
          <dgm:resizeHandles val="exact"/>
        </dgm:presLayoutVars>
      </dgm:prSet>
      <dgm:spPr/>
    </dgm:pt>
    <dgm:pt modelId="{F795C498-41B9-49ED-B5A9-C5D6144CC5FD}" type="pres">
      <dgm:prSet presAssocID="{1A08430B-5BA9-442E-A6AB-2CE2DF6C47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FB4422-E194-4BB4-9DDA-CB6FA15F38DF}" type="pres">
      <dgm:prSet presAssocID="{6A0369F6-7CB9-4D53-8053-3A617029FB37}" presName="spacer" presStyleCnt="0"/>
      <dgm:spPr/>
    </dgm:pt>
    <dgm:pt modelId="{F5C24B16-1EA1-43C4-A635-B4591EB2506B}" type="pres">
      <dgm:prSet presAssocID="{153FC7F0-E290-4AE1-9CA7-538AB439A5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C88B0D-00A7-4B4B-ADB8-6F647C0BF799}" type="pres">
      <dgm:prSet presAssocID="{30D72225-025E-4476-9832-3961E3E17A50}" presName="spacer" presStyleCnt="0"/>
      <dgm:spPr/>
    </dgm:pt>
    <dgm:pt modelId="{0267C246-C0BD-4335-930B-2BD25FF3D8D9}" type="pres">
      <dgm:prSet presAssocID="{4904A3B5-A5AE-4C80-8007-BC43B2174E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5141D-77DC-466E-9C77-2D4605DFE46A}" srcId="{EF0BE3DA-4B9C-46A7-AD44-01E45C4B3320}" destId="{1A08430B-5BA9-442E-A6AB-2CE2DF6C47A7}" srcOrd="0" destOrd="0" parTransId="{933DB7C4-0DC8-4642-8770-BFCA9B16C59B}" sibTransId="{6A0369F6-7CB9-4D53-8053-3A617029FB37}"/>
    <dgm:cxn modelId="{6BD06548-6BBB-41BF-96D0-B9C61CF672A5}" type="presOf" srcId="{4904A3B5-A5AE-4C80-8007-BC43B2174E4E}" destId="{0267C246-C0BD-4335-930B-2BD25FF3D8D9}" srcOrd="0" destOrd="0" presId="urn:microsoft.com/office/officeart/2005/8/layout/vList2"/>
    <dgm:cxn modelId="{4E4BF671-6863-4221-AD4F-5160DBE43D62}" type="presOf" srcId="{1A08430B-5BA9-442E-A6AB-2CE2DF6C47A7}" destId="{F795C498-41B9-49ED-B5A9-C5D6144CC5FD}" srcOrd="0" destOrd="0" presId="urn:microsoft.com/office/officeart/2005/8/layout/vList2"/>
    <dgm:cxn modelId="{80E8F486-C186-40F4-B722-E5EF02CB7DB1}" srcId="{EF0BE3DA-4B9C-46A7-AD44-01E45C4B3320}" destId="{153FC7F0-E290-4AE1-9CA7-538AB439A573}" srcOrd="1" destOrd="0" parTransId="{D2504AF8-4F8A-45C2-815F-5384CEF0D7B3}" sibTransId="{30D72225-025E-4476-9832-3961E3E17A50}"/>
    <dgm:cxn modelId="{D0C052A4-26DB-410A-971B-7CE2C3A32AE5}" srcId="{EF0BE3DA-4B9C-46A7-AD44-01E45C4B3320}" destId="{4904A3B5-A5AE-4C80-8007-BC43B2174E4E}" srcOrd="2" destOrd="0" parTransId="{59940037-A8FA-4ADE-ADA0-E6E23BDD3F96}" sibTransId="{DF7B865C-EC0D-4ED5-81EE-20B66544A9CB}"/>
    <dgm:cxn modelId="{223D0AB7-F77F-43CB-83B9-02D22FE9EBC8}" type="presOf" srcId="{153FC7F0-E290-4AE1-9CA7-538AB439A573}" destId="{F5C24B16-1EA1-43C4-A635-B4591EB2506B}" srcOrd="0" destOrd="0" presId="urn:microsoft.com/office/officeart/2005/8/layout/vList2"/>
    <dgm:cxn modelId="{463E59F8-8ECA-4ED8-B86C-6858303D07CB}" type="presOf" srcId="{EF0BE3DA-4B9C-46A7-AD44-01E45C4B3320}" destId="{11196D3B-6EB3-4B0F-9B29-A76A07A52019}" srcOrd="0" destOrd="0" presId="urn:microsoft.com/office/officeart/2005/8/layout/vList2"/>
    <dgm:cxn modelId="{0671EF69-F022-4AE7-B7FB-893F01AA7191}" type="presParOf" srcId="{11196D3B-6EB3-4B0F-9B29-A76A07A52019}" destId="{F795C498-41B9-49ED-B5A9-C5D6144CC5FD}" srcOrd="0" destOrd="0" presId="urn:microsoft.com/office/officeart/2005/8/layout/vList2"/>
    <dgm:cxn modelId="{853049DE-75C3-4607-8398-241AB9FCB07D}" type="presParOf" srcId="{11196D3B-6EB3-4B0F-9B29-A76A07A52019}" destId="{26FB4422-E194-4BB4-9DDA-CB6FA15F38DF}" srcOrd="1" destOrd="0" presId="urn:microsoft.com/office/officeart/2005/8/layout/vList2"/>
    <dgm:cxn modelId="{F11DAEFC-9381-4B17-A064-6233298C2920}" type="presParOf" srcId="{11196D3B-6EB3-4B0F-9B29-A76A07A52019}" destId="{F5C24B16-1EA1-43C4-A635-B4591EB2506B}" srcOrd="2" destOrd="0" presId="urn:microsoft.com/office/officeart/2005/8/layout/vList2"/>
    <dgm:cxn modelId="{7155B76A-0FD3-4839-8D43-5DFF12EE39B6}" type="presParOf" srcId="{11196D3B-6EB3-4B0F-9B29-A76A07A52019}" destId="{D3C88B0D-00A7-4B4B-ADB8-6F647C0BF799}" srcOrd="3" destOrd="0" presId="urn:microsoft.com/office/officeart/2005/8/layout/vList2"/>
    <dgm:cxn modelId="{B17F71B7-48BE-43E9-8BC3-CD23A15B4A5D}" type="presParOf" srcId="{11196D3B-6EB3-4B0F-9B29-A76A07A52019}" destId="{0267C246-C0BD-4335-930B-2BD25FF3D8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23FE-9DA7-488A-8570-CA3C965E594F}">
      <dsp:nvSpPr>
        <dsp:cNvPr id="0" name=""/>
        <dsp:cNvSpPr/>
      </dsp:nvSpPr>
      <dsp:spPr>
        <a:xfrm>
          <a:off x="0" y="485"/>
          <a:ext cx="341956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1A40E-4C77-48F1-83F5-B031AB589B7B}">
      <dsp:nvSpPr>
        <dsp:cNvPr id="0" name=""/>
        <dsp:cNvSpPr/>
      </dsp:nvSpPr>
      <dsp:spPr>
        <a:xfrm>
          <a:off x="0" y="485"/>
          <a:ext cx="3419569" cy="79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As sete trombetas fazem parte do sétimo selo</a:t>
          </a:r>
          <a:endParaRPr lang="en-US" sz="2200" kern="1200" dirty="0"/>
        </a:p>
      </dsp:txBody>
      <dsp:txXfrm>
        <a:off x="0" y="485"/>
        <a:ext cx="3419569" cy="795722"/>
      </dsp:txXfrm>
    </dsp:sp>
    <dsp:sp modelId="{FDDE13A5-56C8-4537-9126-D59208334655}">
      <dsp:nvSpPr>
        <dsp:cNvPr id="0" name=""/>
        <dsp:cNvSpPr/>
      </dsp:nvSpPr>
      <dsp:spPr>
        <a:xfrm>
          <a:off x="0" y="796208"/>
          <a:ext cx="341956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80098-B1AC-43BC-B361-BF5322F0BA6A}">
      <dsp:nvSpPr>
        <dsp:cNvPr id="0" name=""/>
        <dsp:cNvSpPr/>
      </dsp:nvSpPr>
      <dsp:spPr>
        <a:xfrm>
          <a:off x="0" y="796208"/>
          <a:ext cx="3419569" cy="79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Elas</a:t>
          </a:r>
          <a:r>
            <a:rPr lang="en-US" sz="2200" kern="1200" dirty="0"/>
            <a:t> </a:t>
          </a:r>
          <a:r>
            <a:rPr lang="en-US" sz="2200" kern="1200" dirty="0" err="1"/>
            <a:t>evocam</a:t>
          </a:r>
          <a:r>
            <a:rPr lang="en-US" sz="2200" kern="1200" dirty="0"/>
            <a:t> as </a:t>
          </a:r>
          <a:r>
            <a:rPr lang="en-US" sz="2200" kern="1200" dirty="0" err="1"/>
            <a:t>pragas</a:t>
          </a:r>
          <a:r>
            <a:rPr lang="en-US" sz="2200" kern="1200" dirty="0"/>
            <a:t> do </a:t>
          </a:r>
          <a:r>
            <a:rPr lang="en-US" sz="2200" kern="1200" dirty="0" err="1"/>
            <a:t>Egito</a:t>
          </a:r>
          <a:r>
            <a:rPr lang="en-US" sz="2200" kern="1200" dirty="0"/>
            <a:t>.</a:t>
          </a:r>
        </a:p>
      </dsp:txBody>
      <dsp:txXfrm>
        <a:off x="0" y="796208"/>
        <a:ext cx="3419569" cy="795722"/>
      </dsp:txXfrm>
    </dsp:sp>
    <dsp:sp modelId="{4511748D-6A1E-44A7-9A06-25CC3E091471}">
      <dsp:nvSpPr>
        <dsp:cNvPr id="0" name=""/>
        <dsp:cNvSpPr/>
      </dsp:nvSpPr>
      <dsp:spPr>
        <a:xfrm>
          <a:off x="0" y="1591931"/>
          <a:ext cx="341956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8F9DE-3B6B-43BC-91EB-F132AE7E85F0}">
      <dsp:nvSpPr>
        <dsp:cNvPr id="0" name=""/>
        <dsp:cNvSpPr/>
      </dsp:nvSpPr>
      <dsp:spPr>
        <a:xfrm>
          <a:off x="0" y="1591931"/>
          <a:ext cx="3419569" cy="79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Deus </a:t>
          </a:r>
          <a:r>
            <a:rPr lang="en-US" sz="2200" kern="1200" dirty="0" err="1"/>
            <a:t>pune</a:t>
          </a:r>
          <a:r>
            <a:rPr lang="en-US" sz="2200" kern="1200" dirty="0"/>
            <a:t> </a:t>
          </a:r>
          <a:r>
            <a:rPr lang="en-US" sz="2200" kern="1200" dirty="0" err="1"/>
            <a:t>os</a:t>
          </a:r>
          <a:r>
            <a:rPr lang="en-US" sz="2200" kern="1200" dirty="0"/>
            <a:t> </a:t>
          </a:r>
          <a:r>
            <a:rPr lang="en-US" sz="2200" kern="1200" dirty="0" err="1"/>
            <a:t>opressores</a:t>
          </a:r>
          <a:r>
            <a:rPr lang="en-US" sz="2200" kern="1200" dirty="0"/>
            <a:t> do </a:t>
          </a:r>
          <a:r>
            <a:rPr lang="en-US" sz="2200" kern="1200" dirty="0" err="1"/>
            <a:t>seu</a:t>
          </a:r>
          <a:r>
            <a:rPr lang="en-US" sz="2200" kern="1200" dirty="0"/>
            <a:t> </a:t>
          </a:r>
          <a:r>
            <a:rPr lang="en-US" sz="2200" kern="1200" dirty="0" err="1"/>
            <a:t>povo</a:t>
          </a:r>
          <a:r>
            <a:rPr lang="en-US" sz="2200" kern="1200" dirty="0"/>
            <a:t>.</a:t>
          </a:r>
        </a:p>
      </dsp:txBody>
      <dsp:txXfrm>
        <a:off x="0" y="1591931"/>
        <a:ext cx="3419569" cy="795722"/>
      </dsp:txXfrm>
    </dsp:sp>
    <dsp:sp modelId="{879103B2-966D-4963-9FFF-9B20B983A0A0}">
      <dsp:nvSpPr>
        <dsp:cNvPr id="0" name=""/>
        <dsp:cNvSpPr/>
      </dsp:nvSpPr>
      <dsp:spPr>
        <a:xfrm>
          <a:off x="0" y="2387653"/>
          <a:ext cx="341956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73D69-20F9-4479-B25B-AB8981207495}">
      <dsp:nvSpPr>
        <dsp:cNvPr id="0" name=""/>
        <dsp:cNvSpPr/>
      </dsp:nvSpPr>
      <dsp:spPr>
        <a:xfrm>
          <a:off x="0" y="2387653"/>
          <a:ext cx="3419569" cy="79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Em</a:t>
          </a:r>
          <a:r>
            <a:rPr lang="en-US" sz="2200" kern="1200" dirty="0"/>
            <a:t> </a:t>
          </a:r>
          <a:r>
            <a:rPr lang="en-US" sz="2200" kern="1200" dirty="0" err="1"/>
            <a:t>paralelo</a:t>
          </a:r>
          <a:r>
            <a:rPr lang="en-US" sz="2200" kern="1200" dirty="0"/>
            <a:t> com as </a:t>
          </a:r>
          <a:r>
            <a:rPr lang="en-US" sz="2200" kern="1200" dirty="0" err="1"/>
            <a:t>sete</a:t>
          </a:r>
          <a:r>
            <a:rPr lang="en-US" sz="2200" kern="1200" dirty="0"/>
            <a:t> </a:t>
          </a:r>
          <a:r>
            <a:rPr lang="en-US" sz="2200" kern="1200" dirty="0" err="1"/>
            <a:t>taças</a:t>
          </a:r>
          <a:endParaRPr lang="en-US" sz="2200" kern="1200" dirty="0"/>
        </a:p>
      </dsp:txBody>
      <dsp:txXfrm>
        <a:off x="0" y="2387653"/>
        <a:ext cx="3419569" cy="795722"/>
      </dsp:txXfrm>
    </dsp:sp>
    <dsp:sp modelId="{7E1A9210-AB04-4A17-A230-0A46318A662F}">
      <dsp:nvSpPr>
        <dsp:cNvPr id="0" name=""/>
        <dsp:cNvSpPr/>
      </dsp:nvSpPr>
      <dsp:spPr>
        <a:xfrm>
          <a:off x="0" y="3183376"/>
          <a:ext cx="341956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5FAFE-EBB6-4243-8838-CCBE1A271F86}">
      <dsp:nvSpPr>
        <dsp:cNvPr id="0" name=""/>
        <dsp:cNvSpPr/>
      </dsp:nvSpPr>
      <dsp:spPr>
        <a:xfrm>
          <a:off x="0" y="3183376"/>
          <a:ext cx="3419569" cy="79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Castigo</a:t>
          </a:r>
          <a:r>
            <a:rPr lang="en-US" sz="2200" kern="1200" dirty="0"/>
            <a:t> </a:t>
          </a:r>
          <a:r>
            <a:rPr lang="en-US" sz="2200" kern="1200" dirty="0" err="1"/>
            <a:t>divino</a:t>
          </a:r>
          <a:r>
            <a:rPr lang="en-US" sz="2200" kern="1200" dirty="0"/>
            <a:t> </a:t>
          </a:r>
          <a:r>
            <a:rPr lang="en-US" sz="2200" kern="1200" dirty="0" err="1"/>
            <a:t>sobre</a:t>
          </a:r>
          <a:r>
            <a:rPr lang="en-US" sz="2200" kern="1200" dirty="0"/>
            <a:t> a </a:t>
          </a:r>
          <a:r>
            <a:rPr lang="en-US" sz="2200" kern="1200" dirty="0" err="1"/>
            <a:t>humanidade</a:t>
          </a:r>
          <a:r>
            <a:rPr lang="en-US" sz="2200" kern="1200" dirty="0"/>
            <a:t> </a:t>
          </a:r>
          <a:r>
            <a:rPr lang="en-US" sz="2200" kern="1200" dirty="0" err="1"/>
            <a:t>impenitente</a:t>
          </a:r>
          <a:endParaRPr lang="en-US" sz="2200" kern="1200" dirty="0"/>
        </a:p>
      </dsp:txBody>
      <dsp:txXfrm>
        <a:off x="0" y="3183376"/>
        <a:ext cx="3419569" cy="79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5C498-41B9-49ED-B5A9-C5D6144CC5FD}">
      <dsp:nvSpPr>
        <dsp:cNvPr id="0" name=""/>
        <dsp:cNvSpPr/>
      </dsp:nvSpPr>
      <dsp:spPr>
        <a:xfrm>
          <a:off x="0" y="16384"/>
          <a:ext cx="3530103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 a sétima trombeta, o Reino de Deus está consumado.</a:t>
          </a:r>
          <a:endParaRPr lang="en-US" sz="2200" kern="1200"/>
        </a:p>
      </dsp:txBody>
      <dsp:txXfrm>
        <a:off x="59057" y="75441"/>
        <a:ext cx="3411989" cy="1091666"/>
      </dsp:txXfrm>
    </dsp:sp>
    <dsp:sp modelId="{F5C24B16-1EA1-43C4-A635-B4591EB2506B}">
      <dsp:nvSpPr>
        <dsp:cNvPr id="0" name=""/>
        <dsp:cNvSpPr/>
      </dsp:nvSpPr>
      <dsp:spPr>
        <a:xfrm>
          <a:off x="0" y="1289524"/>
          <a:ext cx="3530103" cy="12097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 Reino de Cristo será estabelecido no fim.</a:t>
          </a:r>
          <a:endParaRPr lang="en-US" sz="2200" kern="1200"/>
        </a:p>
      </dsp:txBody>
      <dsp:txXfrm>
        <a:off x="59057" y="1348581"/>
        <a:ext cx="3411989" cy="1091666"/>
      </dsp:txXfrm>
    </dsp:sp>
    <dsp:sp modelId="{0267C246-C0BD-4335-930B-2BD25FF3D8D9}">
      <dsp:nvSpPr>
        <dsp:cNvPr id="0" name=""/>
        <dsp:cNvSpPr/>
      </dsp:nvSpPr>
      <dsp:spPr>
        <a:xfrm>
          <a:off x="0" y="2562665"/>
          <a:ext cx="3530103" cy="12097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É a hora do juízo final.</a:t>
          </a:r>
          <a:endParaRPr lang="en-US" sz="2200" kern="1200"/>
        </a:p>
      </dsp:txBody>
      <dsp:txXfrm>
        <a:off x="59057" y="2621722"/>
        <a:ext cx="3411989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73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5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3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6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9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41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5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8AFA-AD70-45BB-8585-C49A17F45D7F}" type="datetimeFigureOut">
              <a:rPr lang="pt-BR" smtClean="0"/>
              <a:t>08/11/2020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FC6D-5E52-4CA6-AF4D-21497E3D1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605540AC-7F69-4236-AD5B-DCF4061A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F5F54024-6100-48F5-AFC3-45184394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A81731F1-F324-458F-9A29-2343880D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672A06CD-F21D-42BF-9576-3997EEEF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587CAE-4C5F-4778-B4AE-77A994797082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63AD4B-9C35-4ABE-AD43-B0DDA28EDD7E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893F4B65-7AEA-4F44-A257-E7EDA4AF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EDF82E58-A74D-4395-BB1E-627B9D5A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500D5432-B7D4-4863-9275-22A7DFCE419D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E1DB2240-A05D-428A-9AAB-7BD9FA597D4F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F906E71F-85F6-4F6C-AB8A-E5F65407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2" y="974840"/>
            <a:ext cx="4022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 VISÃO DAS TROMBETAS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2AD0DA-8DF7-494D-8678-F4C0D270AAAD}"/>
              </a:ext>
            </a:extLst>
          </p:cNvPr>
          <p:cNvSpPr txBox="1"/>
          <p:nvPr/>
        </p:nvSpPr>
        <p:spPr>
          <a:xfrm>
            <a:off x="1919287" y="3367689"/>
            <a:ext cx="53054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   - Apocalipse 8 a 11  	 </a:t>
            </a:r>
          </a:p>
          <a:p>
            <a:pPr>
              <a:defRPr/>
            </a:pPr>
            <a:endParaRPr lang="pt-P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 - Apocalipse 10.8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F704AE48-9165-40C2-8852-D309CBDD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9C6A2B-2E50-40AA-B888-6CBE5F00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4858522" cy="3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pt-BR"/>
              <a:t>O sétimo selo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pt-BR" sz="1600"/>
              <a:t>Os selos representam a forma como o Reino será implementado na história. </a:t>
            </a:r>
          </a:p>
          <a:p>
            <a:r>
              <a:rPr lang="pt-BR" sz="1600"/>
              <a:t>Os quatro primeiros selos simbolizam sinais proféticos.</a:t>
            </a:r>
          </a:p>
          <a:p>
            <a:r>
              <a:rPr lang="pt-BR" sz="1600"/>
              <a:t>O quinto selo simboliza a Grande Tribulação. </a:t>
            </a:r>
          </a:p>
          <a:p>
            <a:r>
              <a:rPr lang="pt-BR" sz="1600"/>
              <a:t>O sexto indica o início do fim do mundo. </a:t>
            </a:r>
          </a:p>
          <a:p>
            <a:r>
              <a:rPr lang="pt-BR" sz="1600"/>
              <a:t>O sétimo selo é um desdobramento do sexto, ampliando-o na forma de sete trombetas.</a:t>
            </a:r>
          </a:p>
        </p:txBody>
      </p:sp>
      <p:pic>
        <p:nvPicPr>
          <p:cNvPr id="4" name="Picture 2" descr="Scroll of Seven Seals | The Demonic Paradise Wiki | Fandom">
            <a:extLst>
              <a:ext uri="{FF2B5EF4-FFF2-40B4-BE49-F238E27FC236}">
                <a16:creationId xmlns:a16="http://schemas.microsoft.com/office/drawing/2014/main" id="{7B427DB6-F0D3-4D41-A3E6-6866026A8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r="22386" b="-1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/>
              <a:t>As sete trombetas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vangelista João descreve eventos que acontecerão ao toque das 7 trombetas  do Apocalipse">
            <a:extLst>
              <a:ext uri="{FF2B5EF4-FFF2-40B4-BE49-F238E27FC236}">
                <a16:creationId xmlns:a16="http://schemas.microsoft.com/office/drawing/2014/main" id="{53D93C7D-01E4-4599-8FEF-38235ADE1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52207" b="1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011DDE04-26B9-449A-80BE-069EBC49F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07431"/>
              </p:ext>
            </p:extLst>
          </p:nvPr>
        </p:nvGraphicFramePr>
        <p:xfrm>
          <a:off x="443039" y="2330505"/>
          <a:ext cx="3419569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81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O profeta e o livro</a:t>
            </a:r>
          </a:p>
        </p:txBody>
      </p:sp>
      <p:pic>
        <p:nvPicPr>
          <p:cNvPr id="3074" name="Picture 2" descr="Eat This Book - CARRIED AWAY MINISTRIES">
            <a:extLst>
              <a:ext uri="{FF2B5EF4-FFF2-40B4-BE49-F238E27FC236}">
                <a16:creationId xmlns:a16="http://schemas.microsoft.com/office/drawing/2014/main" id="{6B11CB23-573F-4D11-8D59-45F5F51F3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1893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/>
              <a:t>Entre a sexta e a sétima trombeta, um parêntese.</a:t>
            </a:r>
          </a:p>
          <a:p>
            <a:r>
              <a:rPr lang="pt-BR" sz="1600"/>
              <a:t>São cenas proféticas.</a:t>
            </a:r>
          </a:p>
          <a:p>
            <a:r>
              <a:rPr lang="pt-BR" sz="1600"/>
              <a:t>A cena do profeta e o livro representa a vocação de João.</a:t>
            </a:r>
          </a:p>
        </p:txBody>
      </p:sp>
    </p:spTree>
    <p:extLst>
      <p:ext uri="{BB962C8B-B14F-4D97-AF65-F5344CB8AC3E}">
        <p14:creationId xmlns:p14="http://schemas.microsoft.com/office/powerpoint/2010/main" val="35695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in and thunderstorm - an hour of relaxing ASMR noise for your ears -  YouTube">
            <a:extLst>
              <a:ext uri="{FF2B5EF4-FFF2-40B4-BE49-F238E27FC236}">
                <a16:creationId xmlns:a16="http://schemas.microsoft.com/office/drawing/2014/main" id="{3E7056B1-FA7A-44B6-9A51-7F2D5F386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24734"/>
          <a:stretch/>
        </p:blipFill>
        <p:spPr bwMode="auto">
          <a:xfrm>
            <a:off x="4348157" y="10"/>
            <a:ext cx="47956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9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As duas testemunhas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747" y="2272143"/>
            <a:ext cx="3530103" cy="378883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dirty="0"/>
              <a:t>Segunda cena do parêntese entre a sexta e a sétima trombeta.</a:t>
            </a:r>
          </a:p>
          <a:p>
            <a:r>
              <a:rPr lang="pt-BR" dirty="0"/>
              <a:t>É uma descrição antecipada da perseguição das bestas (Apocalipse 13). </a:t>
            </a:r>
          </a:p>
        </p:txBody>
      </p:sp>
    </p:spTree>
    <p:extLst>
      <p:ext uri="{BB962C8B-B14F-4D97-AF65-F5344CB8AC3E}">
        <p14:creationId xmlns:p14="http://schemas.microsoft.com/office/powerpoint/2010/main" val="389644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8D175F4-B9E6-4B28-ABA5-897FDA2F6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850" r="15425" b="1"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 consumação do Reino de Deus</a:t>
            </a:r>
          </a:p>
        </p:txBody>
      </p:sp>
      <p:graphicFrame>
        <p:nvGraphicFramePr>
          <p:cNvPr id="31" name="Espaço Reservado para Conteúdo 2">
            <a:extLst>
              <a:ext uri="{FF2B5EF4-FFF2-40B4-BE49-F238E27FC236}">
                <a16:creationId xmlns:a16="http://schemas.microsoft.com/office/drawing/2014/main" id="{2731B3CE-0613-4F3E-9CB2-57DFBD4BB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33608"/>
              </p:ext>
            </p:extLst>
          </p:nvPr>
        </p:nvGraphicFramePr>
        <p:xfrm>
          <a:off x="603747" y="2272143"/>
          <a:ext cx="35301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027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 fim do mundo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CB729C-7A65-48EB-921F-012971BD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r>
              <a:rPr lang="pt-BR"/>
              <a:t>Gera nos filhos de Deus desapego dos bens materiais.</a:t>
            </a:r>
          </a:p>
          <a:p>
            <a:r>
              <a:rPr lang="pt-BR"/>
              <a:t>Gera nos filhos de Deus certeza da vitória de Jesus Cristo, o Cordeiro de Deus.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ientista descreve cenários catastróficos para o fim do mundo - TecMundo">
            <a:extLst>
              <a:ext uri="{FF2B5EF4-FFF2-40B4-BE49-F238E27FC236}">
                <a16:creationId xmlns:a16="http://schemas.microsoft.com/office/drawing/2014/main" id="{D0B9CF90-07B5-4D29-BC93-D9507FA44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36369" b="1"/>
          <a:stretch/>
        </p:blipFill>
        <p:spPr bwMode="auto"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 descr="Is it true that there is a new Jerusalem in heaven? | Biblword.net">
            <a:extLst>
              <a:ext uri="{FF2B5EF4-FFF2-40B4-BE49-F238E27FC236}">
                <a16:creationId xmlns:a16="http://schemas.microsoft.com/office/drawing/2014/main" id="{A80EDD59-24BE-41E4-A7FB-7A970F30E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29039"/>
          <a:stretch/>
        </p:blipFill>
        <p:spPr bwMode="auto"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0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C541D1-D9E3-4911-9F1D-8B639CB2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dirty="0"/>
              <a:t>Vamos olhar, então, para nossos mais íntimos sentimentos e promover um desejo sincero de ver a volta de Jesus. Maranata! Que venha nosso Senhor Jesus!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23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Apresentação na tela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O sétimo selo</vt:lpstr>
      <vt:lpstr>As sete trombetas</vt:lpstr>
      <vt:lpstr>O profeta e o livro</vt:lpstr>
      <vt:lpstr>As duas testemunhas</vt:lpstr>
      <vt:lpstr>A consumação do Reino de Deus</vt:lpstr>
      <vt:lpstr>O fim do mundo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2020-11-08T12:37:12Z</dcterms:created>
  <dcterms:modified xsi:type="dcterms:W3CDTF">2020-11-08T12:37:13Z</dcterms:modified>
</cp:coreProperties>
</file>