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8E200-4D58-4E39-8620-1CFEE9914C6C}" v="16" dt="2020-09-10T19:46:41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18" autoAdjust="0"/>
    <p:restoredTop sz="94660"/>
  </p:normalViewPr>
  <p:slideViewPr>
    <p:cSldViewPr>
      <p:cViewPr varScale="1">
        <p:scale>
          <a:sx n="68" d="100"/>
          <a:sy n="68" d="100"/>
        </p:scale>
        <p:origin x="3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2B28E200-4D58-4E39-8620-1CFEE9914C6C}"/>
    <pc:docChg chg="undo custSel mod modSld">
      <pc:chgData name="Valtair Miranda" userId="3ef78b2d3ce68fef" providerId="LiveId" clId="{2B28E200-4D58-4E39-8620-1CFEE9914C6C}" dt="2020-09-10T19:46:57.635" v="103" actId="26606"/>
      <pc:docMkLst>
        <pc:docMk/>
      </pc:docMkLst>
      <pc:sldChg chg="addSp delSp modSp mod setBg setClrOvrMap">
        <pc:chgData name="Valtair Miranda" userId="3ef78b2d3ce68fef" providerId="LiveId" clId="{2B28E200-4D58-4E39-8620-1CFEE9914C6C}" dt="2020-09-10T19:41:25.714" v="45" actId="26606"/>
        <pc:sldMkLst>
          <pc:docMk/>
          <pc:sldMk cId="3206304484" sldId="257"/>
        </pc:sldMkLst>
        <pc:spChg chg="mod">
          <ac:chgData name="Valtair Miranda" userId="3ef78b2d3ce68fef" providerId="LiveId" clId="{2B28E200-4D58-4E39-8620-1CFEE9914C6C}" dt="2020-09-10T19:41:25.714" v="45" actId="26606"/>
          <ac:spMkLst>
            <pc:docMk/>
            <pc:sldMk cId="3206304484" sldId="257"/>
            <ac:spMk id="2" creationId="{00000000-0000-0000-0000-000000000000}"/>
          </ac:spMkLst>
        </pc:spChg>
        <pc:spChg chg="mod ord">
          <ac:chgData name="Valtair Miranda" userId="3ef78b2d3ce68fef" providerId="LiveId" clId="{2B28E200-4D58-4E39-8620-1CFEE9914C6C}" dt="2020-09-10T19:41:25.714" v="45" actId="26606"/>
          <ac:spMkLst>
            <pc:docMk/>
            <pc:sldMk cId="3206304484" sldId="257"/>
            <ac:spMk id="3" creationId="{00000000-0000-0000-0000-000000000000}"/>
          </ac:spMkLst>
        </pc:spChg>
        <pc:spChg chg="del">
          <ac:chgData name="Valtair Miranda" userId="3ef78b2d3ce68fef" providerId="LiveId" clId="{2B28E200-4D58-4E39-8620-1CFEE9914C6C}" dt="2020-09-10T19:41:25.714" v="45" actId="26606"/>
          <ac:spMkLst>
            <pc:docMk/>
            <pc:sldMk cId="3206304484" sldId="257"/>
            <ac:spMk id="71" creationId="{4F74D28C-3268-4E35-8EE1-D92CB4A85A7D}"/>
          </ac:spMkLst>
        </pc:spChg>
        <pc:spChg chg="del">
          <ac:chgData name="Valtair Miranda" userId="3ef78b2d3ce68fef" providerId="LiveId" clId="{2B28E200-4D58-4E39-8620-1CFEE9914C6C}" dt="2020-09-10T19:41:25.714" v="45" actId="26606"/>
          <ac:spMkLst>
            <pc:docMk/>
            <pc:sldMk cId="3206304484" sldId="257"/>
            <ac:spMk id="73" creationId="{58D44E42-C462-4105-BC86-FE75B4E3C4AF}"/>
          </ac:spMkLst>
        </pc:spChg>
        <pc:spChg chg="add">
          <ac:chgData name="Valtair Miranda" userId="3ef78b2d3ce68fef" providerId="LiveId" clId="{2B28E200-4D58-4E39-8620-1CFEE9914C6C}" dt="2020-09-10T19:41:25.714" v="45" actId="26606"/>
          <ac:spMkLst>
            <pc:docMk/>
            <pc:sldMk cId="3206304484" sldId="257"/>
            <ac:spMk id="78" creationId="{F56F5174-31D9-4DBB-AAB7-A1FD7BDB1352}"/>
          </ac:spMkLst>
        </pc:spChg>
        <pc:spChg chg="add">
          <ac:chgData name="Valtair Miranda" userId="3ef78b2d3ce68fef" providerId="LiveId" clId="{2B28E200-4D58-4E39-8620-1CFEE9914C6C}" dt="2020-09-10T19:41:25.714" v="45" actId="26606"/>
          <ac:spMkLst>
            <pc:docMk/>
            <pc:sldMk cId="3206304484" sldId="257"/>
            <ac:spMk id="82" creationId="{F9A95BEE-6BB1-4A28-A8E6-A34B2E42EF87}"/>
          </ac:spMkLst>
        </pc:spChg>
        <pc:picChg chg="add mod">
          <ac:chgData name="Valtair Miranda" userId="3ef78b2d3ce68fef" providerId="LiveId" clId="{2B28E200-4D58-4E39-8620-1CFEE9914C6C}" dt="2020-09-10T19:41:25.714" v="45" actId="26606"/>
          <ac:picMkLst>
            <pc:docMk/>
            <pc:sldMk cId="3206304484" sldId="257"/>
            <ac:picMk id="4" creationId="{E0C7AF90-ADDC-4365-85B7-92C1ECC43A68}"/>
          </ac:picMkLst>
        </pc:picChg>
        <pc:picChg chg="add">
          <ac:chgData name="Valtair Miranda" userId="3ef78b2d3ce68fef" providerId="LiveId" clId="{2B28E200-4D58-4E39-8620-1CFEE9914C6C}" dt="2020-09-10T19:41:25.714" v="45" actId="26606"/>
          <ac:picMkLst>
            <pc:docMk/>
            <pc:sldMk cId="3206304484" sldId="257"/>
            <ac:picMk id="80" creationId="{AE113210-7872-481A-ADE6-3A05CCAF5EB2}"/>
          </ac:picMkLst>
        </pc:picChg>
        <pc:picChg chg="del">
          <ac:chgData name="Valtair Miranda" userId="3ef78b2d3ce68fef" providerId="LiveId" clId="{2B28E200-4D58-4E39-8620-1CFEE9914C6C}" dt="2020-09-10T19:41:19.748" v="43" actId="478"/>
          <ac:picMkLst>
            <pc:docMk/>
            <pc:sldMk cId="3206304484" sldId="257"/>
            <ac:picMk id="1026" creationId="{DB9552FD-85D1-4F8C-B4B2-980614D53A33}"/>
          </ac:picMkLst>
        </pc:picChg>
      </pc:sldChg>
      <pc:sldChg chg="addSp delSp modSp mod setClrOvrMap">
        <pc:chgData name="Valtair Miranda" userId="3ef78b2d3ce68fef" providerId="LiveId" clId="{2B28E200-4D58-4E39-8620-1CFEE9914C6C}" dt="2020-09-10T19:42:39.388" v="51" actId="26606"/>
        <pc:sldMkLst>
          <pc:docMk/>
          <pc:sldMk cId="3494057603" sldId="258"/>
        </pc:sldMkLst>
        <pc:spChg chg="mod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2" creationId="{00000000-0000-0000-0000-000000000000}"/>
          </ac:spMkLst>
        </pc:spChg>
        <pc:spChg chg="mod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3" creationId="{00000000-0000-0000-0000-000000000000}"/>
          </ac:spMkLst>
        </pc:spChg>
        <pc:spChg chg="del">
          <ac:chgData name="Valtair Miranda" userId="3ef78b2d3ce68fef" providerId="LiveId" clId="{2B28E200-4D58-4E39-8620-1CFEE9914C6C}" dt="2020-09-10T19:41:59.868" v="48" actId="26606"/>
          <ac:spMkLst>
            <pc:docMk/>
            <pc:sldMk cId="3494057603" sldId="258"/>
            <ac:spMk id="72" creationId="{18FD74D4-C0F3-4E5B-9628-885593F0B528}"/>
          </ac:spMkLst>
        </pc:spChg>
        <pc:spChg chg="del">
          <ac:chgData name="Valtair Miranda" userId="3ef78b2d3ce68fef" providerId="LiveId" clId="{2B28E200-4D58-4E39-8620-1CFEE9914C6C}" dt="2020-09-10T19:41:59.868" v="48" actId="26606"/>
          <ac:spMkLst>
            <pc:docMk/>
            <pc:sldMk cId="3494057603" sldId="258"/>
            <ac:spMk id="74" creationId="{E64FA8EC-281F-4A47-AF2E-9F85F2AABC2E}"/>
          </ac:spMkLst>
        </pc:spChg>
        <pc:spChg chg="add del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135" creationId="{A81E7530-396C-45F0-92F4-A885648D1631}"/>
          </ac:spMkLst>
        </pc:spChg>
        <pc:spChg chg="add del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137" creationId="{7316481C-0A49-4796-812B-0D64F063B720}"/>
          </ac:spMkLst>
        </pc:spChg>
        <pc:spChg chg="add del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139" creationId="{A5271697-90F1-4A23-8EF2-0179F2EAFACB}"/>
          </ac:spMkLst>
        </pc:spChg>
        <pc:spChg chg="add del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163" creationId="{D9F5512A-48E1-4C07-B75E-3CCC517B6804}"/>
          </ac:spMkLst>
        </pc:spChg>
        <pc:spChg chg="add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192" creationId="{9AA72BD9-2C5A-4EDC-931F-5AA08EACA0F3}"/>
          </ac:spMkLst>
        </pc:spChg>
        <pc:spChg chg="add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193" creationId="{DD3981AC-7B61-4947-BCF3-F7AA7FA385B9}"/>
          </ac:spMkLst>
        </pc:spChg>
        <pc:spChg chg="add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194" creationId="{55D4142C-5077-457F-A6AD-3FECFDB39685}"/>
          </ac:spMkLst>
        </pc:spChg>
        <pc:spChg chg="add">
          <ac:chgData name="Valtair Miranda" userId="3ef78b2d3ce68fef" providerId="LiveId" clId="{2B28E200-4D58-4E39-8620-1CFEE9914C6C}" dt="2020-09-10T19:42:39.388" v="51" actId="26606"/>
          <ac:spMkLst>
            <pc:docMk/>
            <pc:sldMk cId="3494057603" sldId="258"/>
            <ac:spMk id="195" creationId="{7A5F0580-5EE9-419F-96EE-B6529EF6E7D0}"/>
          </ac:spMkLst>
        </pc:spChg>
        <pc:grpChg chg="add del">
          <ac:chgData name="Valtair Miranda" userId="3ef78b2d3ce68fef" providerId="LiveId" clId="{2B28E200-4D58-4E39-8620-1CFEE9914C6C}" dt="2020-09-10T19:42:39.388" v="51" actId="26606"/>
          <ac:grpSpMkLst>
            <pc:docMk/>
            <pc:sldMk cId="3494057603" sldId="258"/>
            <ac:grpSpMk id="141" creationId="{81DE8B58-F373-409E-A253-4380A66091D4}"/>
          </ac:grpSpMkLst>
        </pc:grpChg>
        <pc:picChg chg="del">
          <ac:chgData name="Valtair Miranda" userId="3ef78b2d3ce68fef" providerId="LiveId" clId="{2B28E200-4D58-4E39-8620-1CFEE9914C6C}" dt="2020-09-10T19:41:55.192" v="46" actId="478"/>
          <ac:picMkLst>
            <pc:docMk/>
            <pc:sldMk cId="3494057603" sldId="258"/>
            <ac:picMk id="1027" creationId="{00000000-0000-0000-0000-000000000000}"/>
          </ac:picMkLst>
        </pc:picChg>
        <pc:picChg chg="add del mod ord">
          <ac:chgData name="Valtair Miranda" userId="3ef78b2d3ce68fef" providerId="LiveId" clId="{2B28E200-4D58-4E39-8620-1CFEE9914C6C}" dt="2020-09-10T19:42:34.780" v="49" actId="478"/>
          <ac:picMkLst>
            <pc:docMk/>
            <pc:sldMk cId="3494057603" sldId="258"/>
            <ac:picMk id="2050" creationId="{15D54A42-1D4C-498B-B0EE-1372F2F0A944}"/>
          </ac:picMkLst>
        </pc:picChg>
        <pc:picChg chg="add mod ord">
          <ac:chgData name="Valtair Miranda" userId="3ef78b2d3ce68fef" providerId="LiveId" clId="{2B28E200-4D58-4E39-8620-1CFEE9914C6C}" dt="2020-09-10T19:42:39.388" v="51" actId="26606"/>
          <ac:picMkLst>
            <pc:docMk/>
            <pc:sldMk cId="3494057603" sldId="258"/>
            <ac:picMk id="2052" creationId="{83350E8A-E4B2-4E85-959F-730DE0094066}"/>
          </ac:picMkLst>
        </pc:picChg>
      </pc:sldChg>
      <pc:sldChg chg="addSp delSp modSp mod">
        <pc:chgData name="Valtair Miranda" userId="3ef78b2d3ce68fef" providerId="LiveId" clId="{2B28E200-4D58-4E39-8620-1CFEE9914C6C}" dt="2020-09-10T19:43:47.390" v="54" actId="26606"/>
        <pc:sldMkLst>
          <pc:docMk/>
          <pc:sldMk cId="3503079389" sldId="259"/>
        </pc:sldMkLst>
        <pc:spChg chg="mod">
          <ac:chgData name="Valtair Miranda" userId="3ef78b2d3ce68fef" providerId="LiveId" clId="{2B28E200-4D58-4E39-8620-1CFEE9914C6C}" dt="2020-09-10T19:43:47.390" v="54" actId="26606"/>
          <ac:spMkLst>
            <pc:docMk/>
            <pc:sldMk cId="3503079389" sldId="259"/>
            <ac:spMk id="2" creationId="{00000000-0000-0000-0000-000000000000}"/>
          </ac:spMkLst>
        </pc:spChg>
        <pc:spChg chg="mod ord">
          <ac:chgData name="Valtair Miranda" userId="3ef78b2d3ce68fef" providerId="LiveId" clId="{2B28E200-4D58-4E39-8620-1CFEE9914C6C}" dt="2020-09-10T19:43:47.390" v="54" actId="26606"/>
          <ac:spMkLst>
            <pc:docMk/>
            <pc:sldMk cId="3503079389" sldId="259"/>
            <ac:spMk id="3" creationId="{00000000-0000-0000-0000-000000000000}"/>
          </ac:spMkLst>
        </pc:spChg>
        <pc:spChg chg="del">
          <ac:chgData name="Valtair Miranda" userId="3ef78b2d3ce68fef" providerId="LiveId" clId="{2B28E200-4D58-4E39-8620-1CFEE9914C6C}" dt="2020-09-10T19:43:47.390" v="54" actId="26606"/>
          <ac:spMkLst>
            <pc:docMk/>
            <pc:sldMk cId="3503079389" sldId="259"/>
            <ac:spMk id="71" creationId="{72B886CF-D3D5-4CDE-A0D0-35994223D8D7}"/>
          </ac:spMkLst>
        </pc:spChg>
        <pc:spChg chg="del">
          <ac:chgData name="Valtair Miranda" userId="3ef78b2d3ce68fef" providerId="LiveId" clId="{2B28E200-4D58-4E39-8620-1CFEE9914C6C}" dt="2020-09-10T19:43:47.390" v="54" actId="26606"/>
          <ac:spMkLst>
            <pc:docMk/>
            <pc:sldMk cId="3503079389" sldId="259"/>
            <ac:spMk id="73" creationId="{382E71F4-D030-4BB1-A3CF-F05B47099BF9}"/>
          </ac:spMkLst>
        </pc:spChg>
        <pc:spChg chg="del">
          <ac:chgData name="Valtair Miranda" userId="3ef78b2d3ce68fef" providerId="LiveId" clId="{2B28E200-4D58-4E39-8620-1CFEE9914C6C}" dt="2020-09-10T19:43:47.390" v="54" actId="26606"/>
          <ac:spMkLst>
            <pc:docMk/>
            <pc:sldMk cId="3503079389" sldId="259"/>
            <ac:spMk id="75" creationId="{93D93209-E710-4E24-8089-E79FAB8B8995}"/>
          </ac:spMkLst>
        </pc:spChg>
        <pc:picChg chg="add mod">
          <ac:chgData name="Valtair Miranda" userId="3ef78b2d3ce68fef" providerId="LiveId" clId="{2B28E200-4D58-4E39-8620-1CFEE9914C6C}" dt="2020-09-10T19:43:47.390" v="54" actId="26606"/>
          <ac:picMkLst>
            <pc:docMk/>
            <pc:sldMk cId="3503079389" sldId="259"/>
            <ac:picMk id="3074" creationId="{DC9877F0-B6B8-4E5A-ACFF-550CBC1DB175}"/>
          </ac:picMkLst>
        </pc:picChg>
        <pc:picChg chg="del">
          <ac:chgData name="Valtair Miranda" userId="3ef78b2d3ce68fef" providerId="LiveId" clId="{2B28E200-4D58-4E39-8620-1CFEE9914C6C}" dt="2020-09-10T19:43:23.339" v="52" actId="478"/>
          <ac:picMkLst>
            <pc:docMk/>
            <pc:sldMk cId="3503079389" sldId="259"/>
            <ac:picMk id="4098" creationId="{0D0A43B0-7C35-4D47-819E-4BEE5F0D989A}"/>
          </ac:picMkLst>
        </pc:picChg>
      </pc:sldChg>
      <pc:sldChg chg="addSp delSp modSp mod setClrOvrMap">
        <pc:chgData name="Valtair Miranda" userId="3ef78b2d3ce68fef" providerId="LiveId" clId="{2B28E200-4D58-4E39-8620-1CFEE9914C6C}" dt="2020-09-10T19:44:42.511" v="78" actId="26606"/>
        <pc:sldMkLst>
          <pc:docMk/>
          <pc:sldMk cId="2421659814" sldId="260"/>
        </pc:sldMkLst>
        <pc:spChg chg="mod">
          <ac:chgData name="Valtair Miranda" userId="3ef78b2d3ce68fef" providerId="LiveId" clId="{2B28E200-4D58-4E39-8620-1CFEE9914C6C}" dt="2020-09-10T19:44:42.511" v="78" actId="26606"/>
          <ac:spMkLst>
            <pc:docMk/>
            <pc:sldMk cId="2421659814" sldId="260"/>
            <ac:spMk id="2" creationId="{00000000-0000-0000-0000-000000000000}"/>
          </ac:spMkLst>
        </pc:spChg>
        <pc:spChg chg="del">
          <ac:chgData name="Valtair Miranda" userId="3ef78b2d3ce68fef" providerId="LiveId" clId="{2B28E200-4D58-4E39-8620-1CFEE9914C6C}" dt="2020-09-10T19:44:42.511" v="78" actId="26606"/>
          <ac:spMkLst>
            <pc:docMk/>
            <pc:sldMk cId="2421659814" sldId="260"/>
            <ac:spMk id="10" creationId="{42285737-90EE-47DC-AC80-8AE156B11969}"/>
          </ac:spMkLst>
        </pc:spChg>
        <pc:spChg chg="add">
          <ac:chgData name="Valtair Miranda" userId="3ef78b2d3ce68fef" providerId="LiveId" clId="{2B28E200-4D58-4E39-8620-1CFEE9914C6C}" dt="2020-09-10T19:44:42.511" v="78" actId="26606"/>
          <ac:spMkLst>
            <pc:docMk/>
            <pc:sldMk cId="2421659814" sldId="260"/>
            <ac:spMk id="71" creationId="{C5E6CFF1-2F42-4E10-9A97-F116F46F53FE}"/>
          </ac:spMkLst>
        </pc:spChg>
        <pc:grpChg chg="del">
          <ac:chgData name="Valtair Miranda" userId="3ef78b2d3ce68fef" providerId="LiveId" clId="{2B28E200-4D58-4E39-8620-1CFEE9914C6C}" dt="2020-09-10T19:44:42.511" v="78" actId="26606"/>
          <ac:grpSpMkLst>
            <pc:docMk/>
            <pc:sldMk cId="2421659814" sldId="260"/>
            <ac:grpSpMk id="12" creationId="{B57BDC17-F1B3-455F-BBF1-680AA1F25C06}"/>
          </ac:grpSpMkLst>
        </pc:grpChg>
        <pc:graphicFrameChg chg="mod modGraphic">
          <ac:chgData name="Valtair Miranda" userId="3ef78b2d3ce68fef" providerId="LiveId" clId="{2B28E200-4D58-4E39-8620-1CFEE9914C6C}" dt="2020-09-10T19:44:42.511" v="78" actId="26606"/>
          <ac:graphicFrameMkLst>
            <pc:docMk/>
            <pc:sldMk cId="2421659814" sldId="260"/>
            <ac:graphicFrameMk id="5" creationId="{1DF2BAE0-564D-4E88-8E1A-B1E8694D3CB9}"/>
          </ac:graphicFrameMkLst>
        </pc:graphicFrameChg>
        <pc:picChg chg="add mod ord">
          <ac:chgData name="Valtair Miranda" userId="3ef78b2d3ce68fef" providerId="LiveId" clId="{2B28E200-4D58-4E39-8620-1CFEE9914C6C}" dt="2020-09-10T19:44:42.511" v="78" actId="26606"/>
          <ac:picMkLst>
            <pc:docMk/>
            <pc:sldMk cId="2421659814" sldId="260"/>
            <ac:picMk id="4098" creationId="{5F721061-49FF-47E4-B2BC-DEF53B06FC63}"/>
          </ac:picMkLst>
        </pc:picChg>
        <pc:cxnChg chg="add">
          <ac:chgData name="Valtair Miranda" userId="3ef78b2d3ce68fef" providerId="LiveId" clId="{2B28E200-4D58-4E39-8620-1CFEE9914C6C}" dt="2020-09-10T19:44:42.511" v="78" actId="26606"/>
          <ac:cxnSpMkLst>
            <pc:docMk/>
            <pc:sldMk cId="2421659814" sldId="260"/>
            <ac:cxnSpMk id="73" creationId="{67182200-4859-4C8D-BCBB-55B245C28BA3}"/>
          </ac:cxnSpMkLst>
        </pc:cxnChg>
      </pc:sldChg>
      <pc:sldChg chg="addSp delSp modSp mod setClrOvrMap">
        <pc:chgData name="Valtair Miranda" userId="3ef78b2d3ce68fef" providerId="LiveId" clId="{2B28E200-4D58-4E39-8620-1CFEE9914C6C}" dt="2020-09-10T19:46:57.635" v="103" actId="26606"/>
        <pc:sldMkLst>
          <pc:docMk/>
          <pc:sldMk cId="2257057657" sldId="263"/>
        </pc:sldMkLst>
        <pc:spChg chg="mod">
          <ac:chgData name="Valtair Miranda" userId="3ef78b2d3ce68fef" providerId="LiveId" clId="{2B28E200-4D58-4E39-8620-1CFEE9914C6C}" dt="2020-09-10T19:46:57.635" v="103" actId="26606"/>
          <ac:spMkLst>
            <pc:docMk/>
            <pc:sldMk cId="2257057657" sldId="263"/>
            <ac:spMk id="2" creationId="{00000000-0000-0000-0000-000000000000}"/>
          </ac:spMkLst>
        </pc:spChg>
        <pc:spChg chg="mod">
          <ac:chgData name="Valtair Miranda" userId="3ef78b2d3ce68fef" providerId="LiveId" clId="{2B28E200-4D58-4E39-8620-1CFEE9914C6C}" dt="2020-09-10T19:46:57.635" v="103" actId="26606"/>
          <ac:spMkLst>
            <pc:docMk/>
            <pc:sldMk cId="2257057657" sldId="263"/>
            <ac:spMk id="3" creationId="{00000000-0000-0000-0000-000000000000}"/>
          </ac:spMkLst>
        </pc:spChg>
        <pc:spChg chg="del">
          <ac:chgData name="Valtair Miranda" userId="3ef78b2d3ce68fef" providerId="LiveId" clId="{2B28E200-4D58-4E39-8620-1CFEE9914C6C}" dt="2020-09-10T19:46:57.635" v="103" actId="26606"/>
          <ac:spMkLst>
            <pc:docMk/>
            <pc:sldMk cId="2257057657" sldId="263"/>
            <ac:spMk id="9" creationId="{C4E4288A-DFC8-40A2-90E5-70E851A933AD}"/>
          </ac:spMkLst>
        </pc:spChg>
        <pc:spChg chg="del">
          <ac:chgData name="Valtair Miranda" userId="3ef78b2d3ce68fef" providerId="LiveId" clId="{2B28E200-4D58-4E39-8620-1CFEE9914C6C}" dt="2020-09-10T19:46:57.635" v="103" actId="26606"/>
          <ac:spMkLst>
            <pc:docMk/>
            <pc:sldMk cId="2257057657" sldId="263"/>
            <ac:spMk id="11" creationId="{9AD93FD3-7DF2-4DC8-BD55-8B2EB5F63F2A}"/>
          </ac:spMkLst>
        </pc:spChg>
        <pc:spChg chg="del">
          <ac:chgData name="Valtair Miranda" userId="3ef78b2d3ce68fef" providerId="LiveId" clId="{2B28E200-4D58-4E39-8620-1CFEE9914C6C}" dt="2020-09-10T19:46:57.635" v="103" actId="26606"/>
          <ac:spMkLst>
            <pc:docMk/>
            <pc:sldMk cId="2257057657" sldId="263"/>
            <ac:spMk id="13" creationId="{956571CF-1434-4180-A385-D4AC63B6269D}"/>
          </ac:spMkLst>
        </pc:spChg>
        <pc:spChg chg="del">
          <ac:chgData name="Valtair Miranda" userId="3ef78b2d3ce68fef" providerId="LiveId" clId="{2B28E200-4D58-4E39-8620-1CFEE9914C6C}" dt="2020-09-10T19:46:57.635" v="103" actId="26606"/>
          <ac:spMkLst>
            <pc:docMk/>
            <pc:sldMk cId="2257057657" sldId="263"/>
            <ac:spMk id="15" creationId="{19D0EF7D-8D7F-4A18-A68B-92E2D448730D}"/>
          </ac:spMkLst>
        </pc:spChg>
        <pc:spChg chg="add">
          <ac:chgData name="Valtair Miranda" userId="3ef78b2d3ce68fef" providerId="LiveId" clId="{2B28E200-4D58-4E39-8620-1CFEE9914C6C}" dt="2020-09-10T19:46:57.635" v="103" actId="26606"/>
          <ac:spMkLst>
            <pc:docMk/>
            <pc:sldMk cId="2257057657" sldId="263"/>
            <ac:spMk id="71" creationId="{C5E6CFF1-2F42-4E10-9A97-F116F46F53FE}"/>
          </ac:spMkLst>
        </pc:spChg>
        <pc:grpChg chg="del">
          <ac:chgData name="Valtair Miranda" userId="3ef78b2d3ce68fef" providerId="LiveId" clId="{2B28E200-4D58-4E39-8620-1CFEE9914C6C}" dt="2020-09-10T19:46:57.635" v="103" actId="26606"/>
          <ac:grpSpMkLst>
            <pc:docMk/>
            <pc:sldMk cId="2257057657" sldId="263"/>
            <ac:grpSpMk id="17" creationId="{C770F868-28FE-4B38-8FC7-E9C841B837FA}"/>
          </ac:grpSpMkLst>
        </pc:grpChg>
        <pc:picChg chg="add mod ord">
          <ac:chgData name="Valtair Miranda" userId="3ef78b2d3ce68fef" providerId="LiveId" clId="{2B28E200-4D58-4E39-8620-1CFEE9914C6C}" dt="2020-09-10T19:46:57.635" v="103" actId="26606"/>
          <ac:picMkLst>
            <pc:docMk/>
            <pc:sldMk cId="2257057657" sldId="263"/>
            <ac:picMk id="5122" creationId="{3BED9DCD-2568-440A-9F65-F8E8E8D18521}"/>
          </ac:picMkLst>
        </pc:picChg>
        <pc:cxnChg chg="add">
          <ac:chgData name="Valtair Miranda" userId="3ef78b2d3ce68fef" providerId="LiveId" clId="{2B28E200-4D58-4E39-8620-1CFEE9914C6C}" dt="2020-09-10T19:46:57.635" v="103" actId="26606"/>
          <ac:cxnSpMkLst>
            <pc:docMk/>
            <pc:sldMk cId="2257057657" sldId="263"/>
            <ac:cxnSpMk id="73" creationId="{67182200-4859-4C8D-BCBB-55B245C28BA3}"/>
          </ac:cxnSpMkLst>
        </pc:cxnChg>
      </pc:sldChg>
      <pc:sldChg chg="modSp mod">
        <pc:chgData name="Valtair Miranda" userId="3ef78b2d3ce68fef" providerId="LiveId" clId="{2B28E200-4D58-4E39-8620-1CFEE9914C6C}" dt="2020-09-10T19:35:37.216" v="3"/>
        <pc:sldMkLst>
          <pc:docMk/>
          <pc:sldMk cId="1203145946" sldId="265"/>
        </pc:sldMkLst>
        <pc:spChg chg="mod">
          <ac:chgData name="Valtair Miranda" userId="3ef78b2d3ce68fef" providerId="LiveId" clId="{2B28E200-4D58-4E39-8620-1CFEE9914C6C}" dt="2020-09-10T19:35:37.216" v="3"/>
          <ac:spMkLst>
            <pc:docMk/>
            <pc:sldMk cId="1203145946" sldId="265"/>
            <ac:spMk id="6" creationId="{6062C92E-8C63-4D7B-B31C-E2024F8AF87D}"/>
          </ac:spMkLst>
        </pc:spChg>
        <pc:spChg chg="mod">
          <ac:chgData name="Valtair Miranda" userId="3ef78b2d3ce68fef" providerId="LiveId" clId="{2B28E200-4D58-4E39-8620-1CFEE9914C6C}" dt="2020-09-10T19:35:23.216" v="0"/>
          <ac:spMkLst>
            <pc:docMk/>
            <pc:sldMk cId="1203145946" sldId="265"/>
            <ac:spMk id="3078" creationId="{DD67572D-746E-4DA1-AAD2-194D06275150}"/>
          </ac:spMkLst>
        </pc:spChg>
      </pc:sldChg>
    </pc:docChg>
  </pc:docChgLst>
  <pc:docChgLst>
    <pc:chgData name="Valtair Miranda" userId="3ef78b2d3ce68fef" providerId="LiveId" clId="{0B8878EE-CC9B-4C52-BFF8-4879FE0A565A}"/>
    <pc:docChg chg="custSel mod addSld delSld modSld">
      <pc:chgData name="Valtair Miranda" userId="3ef78b2d3ce68fef" providerId="LiveId" clId="{0B8878EE-CC9B-4C52-BFF8-4879FE0A565A}" dt="2020-04-22T15:03:19.225" v="426" actId="26606"/>
      <pc:docMkLst>
        <pc:docMk/>
      </pc:docMkLst>
      <pc:sldChg chg="del">
        <pc:chgData name="Valtair Miranda" userId="3ef78b2d3ce68fef" providerId="LiveId" clId="{0B8878EE-CC9B-4C52-BFF8-4879FE0A565A}" dt="2020-04-22T14:51:12.700" v="22" actId="47"/>
        <pc:sldMkLst>
          <pc:docMk/>
          <pc:sldMk cId="3401222740" sldId="256"/>
        </pc:sldMkLst>
      </pc:sldChg>
      <pc:sldChg chg="addSp modSp mod setBg setClrOvrMap">
        <pc:chgData name="Valtair Miranda" userId="3ef78b2d3ce68fef" providerId="LiveId" clId="{0B8878EE-CC9B-4C52-BFF8-4879FE0A565A}" dt="2020-04-22T14:54:16.700" v="99" actId="26606"/>
        <pc:sldMkLst>
          <pc:docMk/>
          <pc:sldMk cId="3206304484" sldId="257"/>
        </pc:sldMkLst>
        <pc:spChg chg="mod">
          <ac:chgData name="Valtair Miranda" userId="3ef78b2d3ce68fef" providerId="LiveId" clId="{0B8878EE-CC9B-4C52-BFF8-4879FE0A565A}" dt="2020-04-22T14:54:16.700" v="99" actId="26606"/>
          <ac:spMkLst>
            <pc:docMk/>
            <pc:sldMk cId="3206304484" sldId="257"/>
            <ac:spMk id="2" creationId="{00000000-0000-0000-0000-000000000000}"/>
          </ac:spMkLst>
        </pc:spChg>
        <pc:spChg chg="mod ord">
          <ac:chgData name="Valtair Miranda" userId="3ef78b2d3ce68fef" providerId="LiveId" clId="{0B8878EE-CC9B-4C52-BFF8-4879FE0A565A}" dt="2020-04-22T14:54:16.700" v="99" actId="26606"/>
          <ac:spMkLst>
            <pc:docMk/>
            <pc:sldMk cId="3206304484" sldId="257"/>
            <ac:spMk id="3" creationId="{00000000-0000-0000-0000-000000000000}"/>
          </ac:spMkLst>
        </pc:spChg>
        <pc:spChg chg="add">
          <ac:chgData name="Valtair Miranda" userId="3ef78b2d3ce68fef" providerId="LiveId" clId="{0B8878EE-CC9B-4C52-BFF8-4879FE0A565A}" dt="2020-04-22T14:54:16.700" v="99" actId="26606"/>
          <ac:spMkLst>
            <pc:docMk/>
            <pc:sldMk cId="3206304484" sldId="257"/>
            <ac:spMk id="71" creationId="{4F74D28C-3268-4E35-8EE1-D92CB4A85A7D}"/>
          </ac:spMkLst>
        </pc:spChg>
        <pc:spChg chg="add">
          <ac:chgData name="Valtair Miranda" userId="3ef78b2d3ce68fef" providerId="LiveId" clId="{0B8878EE-CC9B-4C52-BFF8-4879FE0A565A}" dt="2020-04-22T14:54:16.700" v="99" actId="26606"/>
          <ac:spMkLst>
            <pc:docMk/>
            <pc:sldMk cId="3206304484" sldId="257"/>
            <ac:spMk id="73" creationId="{58D44E42-C462-4105-BC86-FE75B4E3C4AF}"/>
          </ac:spMkLst>
        </pc:spChg>
        <pc:picChg chg="add mod">
          <ac:chgData name="Valtair Miranda" userId="3ef78b2d3ce68fef" providerId="LiveId" clId="{0B8878EE-CC9B-4C52-BFF8-4879FE0A565A}" dt="2020-04-22T14:54:16.700" v="99" actId="26606"/>
          <ac:picMkLst>
            <pc:docMk/>
            <pc:sldMk cId="3206304484" sldId="257"/>
            <ac:picMk id="1026" creationId="{DB9552FD-85D1-4F8C-B4B2-980614D53A33}"/>
          </ac:picMkLst>
        </pc:picChg>
      </pc:sldChg>
      <pc:sldChg chg="addSp modSp mod setBg">
        <pc:chgData name="Valtair Miranda" userId="3ef78b2d3ce68fef" providerId="LiveId" clId="{0B8878EE-CC9B-4C52-BFF8-4879FE0A565A}" dt="2020-04-22T14:55:54.326" v="224" actId="26606"/>
        <pc:sldMkLst>
          <pc:docMk/>
          <pc:sldMk cId="3494057603" sldId="258"/>
        </pc:sldMkLst>
        <pc:spChg chg="mod">
          <ac:chgData name="Valtair Miranda" userId="3ef78b2d3ce68fef" providerId="LiveId" clId="{0B8878EE-CC9B-4C52-BFF8-4879FE0A565A}" dt="2020-04-22T14:55:54.326" v="224" actId="26606"/>
          <ac:spMkLst>
            <pc:docMk/>
            <pc:sldMk cId="3494057603" sldId="258"/>
            <ac:spMk id="2" creationId="{00000000-0000-0000-0000-000000000000}"/>
          </ac:spMkLst>
        </pc:spChg>
        <pc:spChg chg="mod">
          <ac:chgData name="Valtair Miranda" userId="3ef78b2d3ce68fef" providerId="LiveId" clId="{0B8878EE-CC9B-4C52-BFF8-4879FE0A565A}" dt="2020-04-22T14:55:54.326" v="224" actId="26606"/>
          <ac:spMkLst>
            <pc:docMk/>
            <pc:sldMk cId="3494057603" sldId="258"/>
            <ac:spMk id="3" creationId="{00000000-0000-0000-0000-000000000000}"/>
          </ac:spMkLst>
        </pc:spChg>
        <pc:spChg chg="add">
          <ac:chgData name="Valtair Miranda" userId="3ef78b2d3ce68fef" providerId="LiveId" clId="{0B8878EE-CC9B-4C52-BFF8-4879FE0A565A}" dt="2020-04-22T14:55:54.326" v="224" actId="26606"/>
          <ac:spMkLst>
            <pc:docMk/>
            <pc:sldMk cId="3494057603" sldId="258"/>
            <ac:spMk id="72" creationId="{18FD74D4-C0F3-4E5B-9628-885593F0B528}"/>
          </ac:spMkLst>
        </pc:spChg>
        <pc:spChg chg="add">
          <ac:chgData name="Valtair Miranda" userId="3ef78b2d3ce68fef" providerId="LiveId" clId="{0B8878EE-CC9B-4C52-BFF8-4879FE0A565A}" dt="2020-04-22T14:55:54.326" v="224" actId="26606"/>
          <ac:spMkLst>
            <pc:docMk/>
            <pc:sldMk cId="3494057603" sldId="258"/>
            <ac:spMk id="74" creationId="{E64FA8EC-281F-4A47-AF2E-9F85F2AABC2E}"/>
          </ac:spMkLst>
        </pc:spChg>
        <pc:picChg chg="mod">
          <ac:chgData name="Valtair Miranda" userId="3ef78b2d3ce68fef" providerId="LiveId" clId="{0B8878EE-CC9B-4C52-BFF8-4879FE0A565A}" dt="2020-04-22T14:55:54.326" v="224" actId="26606"/>
          <ac:picMkLst>
            <pc:docMk/>
            <pc:sldMk cId="3494057603" sldId="258"/>
            <ac:picMk id="1027" creationId="{00000000-0000-0000-0000-000000000000}"/>
          </ac:picMkLst>
        </pc:picChg>
      </pc:sldChg>
      <pc:sldChg chg="addSp modSp mod setBg">
        <pc:chgData name="Valtair Miranda" userId="3ef78b2d3ce68fef" providerId="LiveId" clId="{0B8878EE-CC9B-4C52-BFF8-4879FE0A565A}" dt="2020-04-22T14:57:38.875" v="245" actId="26606"/>
        <pc:sldMkLst>
          <pc:docMk/>
          <pc:sldMk cId="3503079389" sldId="259"/>
        </pc:sldMkLst>
        <pc:spChg chg="mod">
          <ac:chgData name="Valtair Miranda" userId="3ef78b2d3ce68fef" providerId="LiveId" clId="{0B8878EE-CC9B-4C52-BFF8-4879FE0A565A}" dt="2020-04-22T14:57:38.875" v="245" actId="26606"/>
          <ac:spMkLst>
            <pc:docMk/>
            <pc:sldMk cId="3503079389" sldId="259"/>
            <ac:spMk id="2" creationId="{00000000-0000-0000-0000-000000000000}"/>
          </ac:spMkLst>
        </pc:spChg>
        <pc:spChg chg="mod">
          <ac:chgData name="Valtair Miranda" userId="3ef78b2d3ce68fef" providerId="LiveId" clId="{0B8878EE-CC9B-4C52-BFF8-4879FE0A565A}" dt="2020-04-22T14:57:38.875" v="245" actId="26606"/>
          <ac:spMkLst>
            <pc:docMk/>
            <pc:sldMk cId="3503079389" sldId="259"/>
            <ac:spMk id="3" creationId="{00000000-0000-0000-0000-000000000000}"/>
          </ac:spMkLst>
        </pc:spChg>
        <pc:spChg chg="add">
          <ac:chgData name="Valtair Miranda" userId="3ef78b2d3ce68fef" providerId="LiveId" clId="{0B8878EE-CC9B-4C52-BFF8-4879FE0A565A}" dt="2020-04-22T14:57:38.875" v="245" actId="26606"/>
          <ac:spMkLst>
            <pc:docMk/>
            <pc:sldMk cId="3503079389" sldId="259"/>
            <ac:spMk id="71" creationId="{72B886CF-D3D5-4CDE-A0D0-35994223D8D7}"/>
          </ac:spMkLst>
        </pc:spChg>
        <pc:spChg chg="add">
          <ac:chgData name="Valtair Miranda" userId="3ef78b2d3ce68fef" providerId="LiveId" clId="{0B8878EE-CC9B-4C52-BFF8-4879FE0A565A}" dt="2020-04-22T14:57:38.875" v="245" actId="26606"/>
          <ac:spMkLst>
            <pc:docMk/>
            <pc:sldMk cId="3503079389" sldId="259"/>
            <ac:spMk id="73" creationId="{382E71F4-D030-4BB1-A3CF-F05B47099BF9}"/>
          </ac:spMkLst>
        </pc:spChg>
        <pc:spChg chg="add">
          <ac:chgData name="Valtair Miranda" userId="3ef78b2d3ce68fef" providerId="LiveId" clId="{0B8878EE-CC9B-4C52-BFF8-4879FE0A565A}" dt="2020-04-22T14:57:38.875" v="245" actId="26606"/>
          <ac:spMkLst>
            <pc:docMk/>
            <pc:sldMk cId="3503079389" sldId="259"/>
            <ac:spMk id="75" creationId="{93D93209-E710-4E24-8089-E79FAB8B8995}"/>
          </ac:spMkLst>
        </pc:spChg>
        <pc:picChg chg="add mod ord">
          <ac:chgData name="Valtair Miranda" userId="3ef78b2d3ce68fef" providerId="LiveId" clId="{0B8878EE-CC9B-4C52-BFF8-4879FE0A565A}" dt="2020-04-22T14:57:38.875" v="245" actId="26606"/>
          <ac:picMkLst>
            <pc:docMk/>
            <pc:sldMk cId="3503079389" sldId="259"/>
            <ac:picMk id="4098" creationId="{0D0A43B0-7C35-4D47-819E-4BEE5F0D989A}"/>
          </ac:picMkLst>
        </pc:picChg>
      </pc:sldChg>
      <pc:sldChg chg="addSp delSp modSp mod setBg">
        <pc:chgData name="Valtair Miranda" userId="3ef78b2d3ce68fef" providerId="LiveId" clId="{0B8878EE-CC9B-4C52-BFF8-4879FE0A565A}" dt="2020-04-22T14:58:45.172" v="281" actId="26606"/>
        <pc:sldMkLst>
          <pc:docMk/>
          <pc:sldMk cId="2421659814" sldId="260"/>
        </pc:sldMkLst>
        <pc:spChg chg="mod">
          <ac:chgData name="Valtair Miranda" userId="3ef78b2d3ce68fef" providerId="LiveId" clId="{0B8878EE-CC9B-4C52-BFF8-4879FE0A565A}" dt="2020-04-22T14:58:45.172" v="281" actId="26606"/>
          <ac:spMkLst>
            <pc:docMk/>
            <pc:sldMk cId="2421659814" sldId="260"/>
            <ac:spMk id="2" creationId="{00000000-0000-0000-0000-000000000000}"/>
          </ac:spMkLst>
        </pc:spChg>
        <pc:spChg chg="del mod">
          <ac:chgData name="Valtair Miranda" userId="3ef78b2d3ce68fef" providerId="LiveId" clId="{0B8878EE-CC9B-4C52-BFF8-4879FE0A565A}" dt="2020-04-22T14:58:45.172" v="281" actId="26606"/>
          <ac:spMkLst>
            <pc:docMk/>
            <pc:sldMk cId="2421659814" sldId="260"/>
            <ac:spMk id="3" creationId="{00000000-0000-0000-0000-000000000000}"/>
          </ac:spMkLst>
        </pc:spChg>
        <pc:spChg chg="add">
          <ac:chgData name="Valtair Miranda" userId="3ef78b2d3ce68fef" providerId="LiveId" clId="{0B8878EE-CC9B-4C52-BFF8-4879FE0A565A}" dt="2020-04-22T14:58:45.172" v="281" actId="26606"/>
          <ac:spMkLst>
            <pc:docMk/>
            <pc:sldMk cId="2421659814" sldId="260"/>
            <ac:spMk id="10" creationId="{42285737-90EE-47DC-AC80-8AE156B11969}"/>
          </ac:spMkLst>
        </pc:spChg>
        <pc:grpChg chg="add">
          <ac:chgData name="Valtair Miranda" userId="3ef78b2d3ce68fef" providerId="LiveId" clId="{0B8878EE-CC9B-4C52-BFF8-4879FE0A565A}" dt="2020-04-22T14:58:45.172" v="281" actId="26606"/>
          <ac:grpSpMkLst>
            <pc:docMk/>
            <pc:sldMk cId="2421659814" sldId="260"/>
            <ac:grpSpMk id="12" creationId="{B57BDC17-F1B3-455F-BBF1-680AA1F25C06}"/>
          </ac:grpSpMkLst>
        </pc:grpChg>
        <pc:graphicFrameChg chg="add">
          <ac:chgData name="Valtair Miranda" userId="3ef78b2d3ce68fef" providerId="LiveId" clId="{0B8878EE-CC9B-4C52-BFF8-4879FE0A565A}" dt="2020-04-22T14:58:45.172" v="281" actId="26606"/>
          <ac:graphicFrameMkLst>
            <pc:docMk/>
            <pc:sldMk cId="2421659814" sldId="260"/>
            <ac:graphicFrameMk id="5" creationId="{1DF2BAE0-564D-4E88-8E1A-B1E8694D3CB9}"/>
          </ac:graphicFrameMkLst>
        </pc:graphicFrameChg>
      </pc:sldChg>
      <pc:sldChg chg="del">
        <pc:chgData name="Valtair Miranda" userId="3ef78b2d3ce68fef" providerId="LiveId" clId="{0B8878EE-CC9B-4C52-BFF8-4879FE0A565A}" dt="2020-04-22T14:58:58.329" v="282" actId="47"/>
        <pc:sldMkLst>
          <pc:docMk/>
          <pc:sldMk cId="126167219" sldId="261"/>
        </pc:sldMkLst>
      </pc:sldChg>
      <pc:sldChg chg="del">
        <pc:chgData name="Valtair Miranda" userId="3ef78b2d3ce68fef" providerId="LiveId" clId="{0B8878EE-CC9B-4C52-BFF8-4879FE0A565A}" dt="2020-04-22T14:59:19.029" v="283" actId="47"/>
        <pc:sldMkLst>
          <pc:docMk/>
          <pc:sldMk cId="2900379846" sldId="262"/>
        </pc:sldMkLst>
      </pc:sldChg>
      <pc:sldChg chg="addSp delSp modSp mod setBg">
        <pc:chgData name="Valtair Miranda" userId="3ef78b2d3ce68fef" providerId="LiveId" clId="{0B8878EE-CC9B-4C52-BFF8-4879FE0A565A}" dt="2020-04-22T15:03:19.225" v="426" actId="26606"/>
        <pc:sldMkLst>
          <pc:docMk/>
          <pc:sldMk cId="2257057657" sldId="263"/>
        </pc:sldMkLst>
        <pc:spChg chg="mo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2" creationId="{00000000-0000-0000-0000-000000000000}"/>
          </ac:spMkLst>
        </pc:spChg>
        <pc:spChg chg="mo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3" creationId="{00000000-0000-0000-0000-000000000000}"/>
          </ac:spMkLst>
        </pc:spChg>
        <pc:spChg chg="ad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9" creationId="{C4E4288A-DFC8-40A2-90E5-70E851A933AD}"/>
          </ac:spMkLst>
        </pc:spChg>
        <pc:spChg chg="ad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11" creationId="{9AD93FD3-7DF2-4DC8-BD55-8B2EB5F63F2A}"/>
          </ac:spMkLst>
        </pc:spChg>
        <pc:spChg chg="ad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13" creationId="{956571CF-1434-4180-A385-D4AC63B6269D}"/>
          </ac:spMkLst>
        </pc:spChg>
        <pc:spChg chg="add">
          <ac:chgData name="Valtair Miranda" userId="3ef78b2d3ce68fef" providerId="LiveId" clId="{0B8878EE-CC9B-4C52-BFF8-4879FE0A565A}" dt="2020-04-22T15:03:19.225" v="426" actId="26606"/>
          <ac:spMkLst>
            <pc:docMk/>
            <pc:sldMk cId="2257057657" sldId="263"/>
            <ac:spMk id="15" creationId="{19D0EF7D-8D7F-4A18-A68B-92E2D448730D}"/>
          </ac:spMkLst>
        </pc:spChg>
        <pc:grpChg chg="add">
          <ac:chgData name="Valtair Miranda" userId="3ef78b2d3ce68fef" providerId="LiveId" clId="{0B8878EE-CC9B-4C52-BFF8-4879FE0A565A}" dt="2020-04-22T15:03:19.225" v="426" actId="26606"/>
          <ac:grpSpMkLst>
            <pc:docMk/>
            <pc:sldMk cId="2257057657" sldId="263"/>
            <ac:grpSpMk id="17" creationId="{C770F868-28FE-4B38-8FC7-E9C841B837FA}"/>
          </ac:grpSpMkLst>
        </pc:grpChg>
        <pc:picChg chg="del">
          <ac:chgData name="Valtair Miranda" userId="3ef78b2d3ce68fef" providerId="LiveId" clId="{0B8878EE-CC9B-4C52-BFF8-4879FE0A565A}" dt="2020-04-22T14:59:30.380" v="284" actId="478"/>
          <ac:picMkLst>
            <pc:docMk/>
            <pc:sldMk cId="2257057657" sldId="263"/>
            <ac:picMk id="2051" creationId="{00000000-0000-0000-0000-000000000000}"/>
          </ac:picMkLst>
        </pc:picChg>
      </pc:sldChg>
      <pc:sldChg chg="add">
        <pc:chgData name="Valtair Miranda" userId="3ef78b2d3ce68fef" providerId="LiveId" clId="{0B8878EE-CC9B-4C52-BFF8-4879FE0A565A}" dt="2020-04-22T14:49:53.381" v="0"/>
        <pc:sldMkLst>
          <pc:docMk/>
          <pc:sldMk cId="3012940148" sldId="264"/>
        </pc:sldMkLst>
      </pc:sldChg>
      <pc:sldChg chg="addSp delSp modSp add mod">
        <pc:chgData name="Valtair Miranda" userId="3ef78b2d3ce68fef" providerId="LiveId" clId="{0B8878EE-CC9B-4C52-BFF8-4879FE0A565A}" dt="2020-04-22T14:51:09.719" v="21" actId="1076"/>
        <pc:sldMkLst>
          <pc:docMk/>
          <pc:sldMk cId="1203145946" sldId="265"/>
        </pc:sldMkLst>
        <pc:spChg chg="mod">
          <ac:chgData name="Valtair Miranda" userId="3ef78b2d3ce68fef" providerId="LiveId" clId="{0B8878EE-CC9B-4C52-BFF8-4879FE0A565A}" dt="2020-04-22T14:50:53.524" v="18" actId="1076"/>
          <ac:spMkLst>
            <pc:docMk/>
            <pc:sldMk cId="1203145946" sldId="265"/>
            <ac:spMk id="6" creationId="{6062C92E-8C63-4D7B-B31C-E2024F8AF87D}"/>
          </ac:spMkLst>
        </pc:spChg>
        <pc:spChg chg="mod">
          <ac:chgData name="Valtair Miranda" userId="3ef78b2d3ce68fef" providerId="LiveId" clId="{0B8878EE-CC9B-4C52-BFF8-4879FE0A565A}" dt="2020-04-22T14:50:27.457" v="6" actId="1076"/>
          <ac:spMkLst>
            <pc:docMk/>
            <pc:sldMk cId="1203145946" sldId="265"/>
            <ac:spMk id="3078" creationId="{DD67572D-746E-4DA1-AAD2-194D06275150}"/>
          </ac:spMkLst>
        </pc:spChg>
        <pc:picChg chg="add mod">
          <ac:chgData name="Valtair Miranda" userId="3ef78b2d3ce68fef" providerId="LiveId" clId="{0B8878EE-CC9B-4C52-BFF8-4879FE0A565A}" dt="2020-04-22T14:51:09.719" v="21" actId="1076"/>
          <ac:picMkLst>
            <pc:docMk/>
            <pc:sldMk cId="1203145946" sldId="265"/>
            <ac:picMk id="3" creationId="{2C4EB1C9-8423-4917-A050-E64FA676C3BF}"/>
          </ac:picMkLst>
        </pc:picChg>
        <pc:picChg chg="del mod">
          <ac:chgData name="Valtair Miranda" userId="3ef78b2d3ce68fef" providerId="LiveId" clId="{0B8878EE-CC9B-4C52-BFF8-4879FE0A565A}" dt="2020-04-22T14:51:05.589" v="19" actId="478"/>
          <ac:picMkLst>
            <pc:docMk/>
            <pc:sldMk cId="1203145946" sldId="265"/>
            <ac:picMk id="3080" creationId="{D70E13A2-0648-4042-B126-6395766A206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ABE0B-DB6E-4F47-B98C-28F2B94362AD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C82BF0D-2470-4599-811E-DCFF2DC9E8F7}">
      <dgm:prSet/>
      <dgm:spPr/>
      <dgm:t>
        <a:bodyPr/>
        <a:lstStyle/>
        <a:p>
          <a:r>
            <a:rPr lang="pt-PT">
              <a:uFillTx/>
            </a:rPr>
            <a:t>Jesus enfrentou o seu Getsêmani e dele saiu, vivo.</a:t>
          </a:r>
          <a:endParaRPr lang="pt-BR">
            <a:uFillTx/>
          </a:endParaRPr>
        </a:p>
      </dgm:t>
    </dgm:pt>
    <dgm:pt modelId="{C11C3A6E-038B-4BC1-90C8-6F03FE204125}" type="parTrans" cxnId="{3329BB8E-5D6F-41C8-BF75-BA97EB7157F2}">
      <dgm:prSet/>
      <dgm:spPr/>
      <dgm:t>
        <a:bodyPr/>
        <a:lstStyle/>
        <a:p>
          <a:endParaRPr lang="pt-BR"/>
        </a:p>
      </dgm:t>
    </dgm:pt>
    <dgm:pt modelId="{BE5920D6-FB48-411F-BF51-809C8CC598DA}" type="sibTrans" cxnId="{3329BB8E-5D6F-41C8-BF75-BA97EB7157F2}">
      <dgm:prSet/>
      <dgm:spPr/>
      <dgm:t>
        <a:bodyPr/>
        <a:lstStyle/>
        <a:p>
          <a:endParaRPr lang="pt-BR"/>
        </a:p>
      </dgm:t>
    </dgm:pt>
    <dgm:pt modelId="{6F701E05-4DC8-41EE-96C8-9606BAF02D67}">
      <dgm:prSet/>
      <dgm:spPr/>
      <dgm:t>
        <a:bodyPr/>
        <a:lstStyle/>
        <a:p>
          <a:r>
            <a:rPr lang="pt-PT">
              <a:uFillTx/>
            </a:rPr>
            <a:t>Jesus enfrentou o seu Gólgota e dele saiu, morto.</a:t>
          </a:r>
          <a:endParaRPr lang="pt-BR">
            <a:uFillTx/>
          </a:endParaRPr>
        </a:p>
      </dgm:t>
    </dgm:pt>
    <dgm:pt modelId="{C553B459-633B-44EE-98F2-8FE8B810F57B}" type="parTrans" cxnId="{323503F0-E4BD-4B3E-B623-412F330853C6}">
      <dgm:prSet/>
      <dgm:spPr/>
      <dgm:t>
        <a:bodyPr/>
        <a:lstStyle/>
        <a:p>
          <a:endParaRPr lang="pt-BR"/>
        </a:p>
      </dgm:t>
    </dgm:pt>
    <dgm:pt modelId="{9A8B4E50-84CE-4BB5-BE18-199DCD4447C4}" type="sibTrans" cxnId="{323503F0-E4BD-4B3E-B623-412F330853C6}">
      <dgm:prSet/>
      <dgm:spPr/>
      <dgm:t>
        <a:bodyPr/>
        <a:lstStyle/>
        <a:p>
          <a:endParaRPr lang="pt-BR"/>
        </a:p>
      </dgm:t>
    </dgm:pt>
    <dgm:pt modelId="{39856AFF-6DA2-455C-A723-F004E3317DAE}">
      <dgm:prSet/>
      <dgm:spPr/>
      <dgm:t>
        <a:bodyPr/>
        <a:lstStyle/>
        <a:p>
          <a:r>
            <a:rPr lang="en-US" dirty="0"/>
            <a:t>A </a:t>
          </a:r>
          <a:r>
            <a:rPr lang="en-US" dirty="0" err="1"/>
            <a:t>história</a:t>
          </a:r>
          <a:r>
            <a:rPr lang="en-US" dirty="0"/>
            <a:t> </a:t>
          </a:r>
          <a:r>
            <a:rPr lang="en-US" dirty="0" err="1"/>
            <a:t>seguiu</a:t>
          </a:r>
          <a:r>
            <a:rPr lang="en-US" dirty="0"/>
            <a:t> e </a:t>
          </a:r>
          <a:r>
            <a:rPr lang="en-US" dirty="0" err="1"/>
            <a:t>mostrou</a:t>
          </a:r>
          <a:r>
            <a:rPr lang="en-US" dirty="0"/>
            <a:t> a </a:t>
          </a:r>
          <a:r>
            <a:rPr lang="en-US" dirty="0" err="1"/>
            <a:t>sua</a:t>
          </a:r>
          <a:r>
            <a:rPr lang="en-US" dirty="0"/>
            <a:t> </a:t>
          </a:r>
          <a:r>
            <a:rPr lang="en-US" dirty="0" err="1"/>
            <a:t>vitória</a:t>
          </a:r>
          <a:r>
            <a:rPr lang="en-US" dirty="0"/>
            <a:t>.</a:t>
          </a:r>
          <a:endParaRPr lang="pt-BR" dirty="0"/>
        </a:p>
      </dgm:t>
    </dgm:pt>
    <dgm:pt modelId="{5F8E7C68-8251-481E-923C-2EF110804CF6}" type="parTrans" cxnId="{8D6946FE-488D-44E0-AE40-14EBFAF96393}">
      <dgm:prSet/>
      <dgm:spPr/>
      <dgm:t>
        <a:bodyPr/>
        <a:lstStyle/>
        <a:p>
          <a:endParaRPr lang="pt-BR"/>
        </a:p>
      </dgm:t>
    </dgm:pt>
    <dgm:pt modelId="{984C761B-0542-4FC4-BB1C-41DB7BCAB981}" type="sibTrans" cxnId="{8D6946FE-488D-44E0-AE40-14EBFAF96393}">
      <dgm:prSet/>
      <dgm:spPr/>
      <dgm:t>
        <a:bodyPr/>
        <a:lstStyle/>
        <a:p>
          <a:endParaRPr lang="pt-BR"/>
        </a:p>
      </dgm:t>
    </dgm:pt>
    <dgm:pt modelId="{BBF313F8-8A46-46AE-8EFE-DAF7E0AB899F}" type="pres">
      <dgm:prSet presAssocID="{D7CABE0B-DB6E-4F47-B98C-28F2B94362AD}" presName="vert0" presStyleCnt="0">
        <dgm:presLayoutVars>
          <dgm:dir/>
          <dgm:animOne val="branch"/>
          <dgm:animLvl val="lvl"/>
        </dgm:presLayoutVars>
      </dgm:prSet>
      <dgm:spPr/>
    </dgm:pt>
    <dgm:pt modelId="{2B90C538-EC0A-4AE1-8C6D-F2D3D3E9D18B}" type="pres">
      <dgm:prSet presAssocID="{1C82BF0D-2470-4599-811E-DCFF2DC9E8F7}" presName="thickLine" presStyleLbl="alignNode1" presStyleIdx="0" presStyleCnt="3"/>
      <dgm:spPr/>
    </dgm:pt>
    <dgm:pt modelId="{C4E7B0AD-1988-4414-92A5-75117D68102A}" type="pres">
      <dgm:prSet presAssocID="{1C82BF0D-2470-4599-811E-DCFF2DC9E8F7}" presName="horz1" presStyleCnt="0"/>
      <dgm:spPr/>
    </dgm:pt>
    <dgm:pt modelId="{E4D8AA10-BE90-4034-8C89-90CA260A3D99}" type="pres">
      <dgm:prSet presAssocID="{1C82BF0D-2470-4599-811E-DCFF2DC9E8F7}" presName="tx1" presStyleLbl="revTx" presStyleIdx="0" presStyleCnt="3"/>
      <dgm:spPr/>
    </dgm:pt>
    <dgm:pt modelId="{A7B06A03-EBB0-4034-9691-841706D9A3D7}" type="pres">
      <dgm:prSet presAssocID="{1C82BF0D-2470-4599-811E-DCFF2DC9E8F7}" presName="vert1" presStyleCnt="0"/>
      <dgm:spPr/>
    </dgm:pt>
    <dgm:pt modelId="{523B9D27-C8E1-4361-8A4E-7FAD3AA0746E}" type="pres">
      <dgm:prSet presAssocID="{6F701E05-4DC8-41EE-96C8-9606BAF02D67}" presName="thickLine" presStyleLbl="alignNode1" presStyleIdx="1" presStyleCnt="3"/>
      <dgm:spPr/>
    </dgm:pt>
    <dgm:pt modelId="{B4352D9C-B4E5-439C-81DE-E16D0FA51B82}" type="pres">
      <dgm:prSet presAssocID="{6F701E05-4DC8-41EE-96C8-9606BAF02D67}" presName="horz1" presStyleCnt="0"/>
      <dgm:spPr/>
    </dgm:pt>
    <dgm:pt modelId="{D50B2236-0465-4D40-B3F9-77A7ED33497E}" type="pres">
      <dgm:prSet presAssocID="{6F701E05-4DC8-41EE-96C8-9606BAF02D67}" presName="tx1" presStyleLbl="revTx" presStyleIdx="1" presStyleCnt="3"/>
      <dgm:spPr/>
    </dgm:pt>
    <dgm:pt modelId="{C2C20739-ACC8-41DD-9EE9-C33882E0D168}" type="pres">
      <dgm:prSet presAssocID="{6F701E05-4DC8-41EE-96C8-9606BAF02D67}" presName="vert1" presStyleCnt="0"/>
      <dgm:spPr/>
    </dgm:pt>
    <dgm:pt modelId="{F5B61310-33F7-4F88-AC19-328474C01B4E}" type="pres">
      <dgm:prSet presAssocID="{39856AFF-6DA2-455C-A723-F004E3317DAE}" presName="thickLine" presStyleLbl="alignNode1" presStyleIdx="2" presStyleCnt="3"/>
      <dgm:spPr/>
    </dgm:pt>
    <dgm:pt modelId="{C70C885F-D3E1-495C-881F-9CA076E7247C}" type="pres">
      <dgm:prSet presAssocID="{39856AFF-6DA2-455C-A723-F004E3317DAE}" presName="horz1" presStyleCnt="0"/>
      <dgm:spPr/>
    </dgm:pt>
    <dgm:pt modelId="{404F3012-3FBF-4FA8-BADF-DE18738FF9FD}" type="pres">
      <dgm:prSet presAssocID="{39856AFF-6DA2-455C-A723-F004E3317DAE}" presName="tx1" presStyleLbl="revTx" presStyleIdx="2" presStyleCnt="3"/>
      <dgm:spPr/>
    </dgm:pt>
    <dgm:pt modelId="{06BE5431-711B-4635-B65D-1B488719A31C}" type="pres">
      <dgm:prSet presAssocID="{39856AFF-6DA2-455C-A723-F004E3317DAE}" presName="vert1" presStyleCnt="0"/>
      <dgm:spPr/>
    </dgm:pt>
  </dgm:ptLst>
  <dgm:cxnLst>
    <dgm:cxn modelId="{6FDB690B-3C84-4A7D-B296-04D0D7503D16}" type="presOf" srcId="{1C82BF0D-2470-4599-811E-DCFF2DC9E8F7}" destId="{E4D8AA10-BE90-4034-8C89-90CA260A3D99}" srcOrd="0" destOrd="0" presId="urn:microsoft.com/office/officeart/2008/layout/LinedList"/>
    <dgm:cxn modelId="{C5A7C250-4FB7-4982-9376-CF06A5081878}" type="presOf" srcId="{D7CABE0B-DB6E-4F47-B98C-28F2B94362AD}" destId="{BBF313F8-8A46-46AE-8EFE-DAF7E0AB899F}" srcOrd="0" destOrd="0" presId="urn:microsoft.com/office/officeart/2008/layout/LinedList"/>
    <dgm:cxn modelId="{3329BB8E-5D6F-41C8-BF75-BA97EB7157F2}" srcId="{D7CABE0B-DB6E-4F47-B98C-28F2B94362AD}" destId="{1C82BF0D-2470-4599-811E-DCFF2DC9E8F7}" srcOrd="0" destOrd="0" parTransId="{C11C3A6E-038B-4BC1-90C8-6F03FE204125}" sibTransId="{BE5920D6-FB48-411F-BF51-809C8CC598DA}"/>
    <dgm:cxn modelId="{31ACFDA7-913B-4A09-BEE7-6CBB376DF561}" type="presOf" srcId="{6F701E05-4DC8-41EE-96C8-9606BAF02D67}" destId="{D50B2236-0465-4D40-B3F9-77A7ED33497E}" srcOrd="0" destOrd="0" presId="urn:microsoft.com/office/officeart/2008/layout/LinedList"/>
    <dgm:cxn modelId="{33D6AFE9-5095-4C9F-9577-63BB2A4B2A6D}" type="presOf" srcId="{39856AFF-6DA2-455C-A723-F004E3317DAE}" destId="{404F3012-3FBF-4FA8-BADF-DE18738FF9FD}" srcOrd="0" destOrd="0" presId="urn:microsoft.com/office/officeart/2008/layout/LinedList"/>
    <dgm:cxn modelId="{323503F0-E4BD-4B3E-B623-412F330853C6}" srcId="{D7CABE0B-DB6E-4F47-B98C-28F2B94362AD}" destId="{6F701E05-4DC8-41EE-96C8-9606BAF02D67}" srcOrd="1" destOrd="0" parTransId="{C553B459-633B-44EE-98F2-8FE8B810F57B}" sibTransId="{9A8B4E50-84CE-4BB5-BE18-199DCD4447C4}"/>
    <dgm:cxn modelId="{8D6946FE-488D-44E0-AE40-14EBFAF96393}" srcId="{D7CABE0B-DB6E-4F47-B98C-28F2B94362AD}" destId="{39856AFF-6DA2-455C-A723-F004E3317DAE}" srcOrd="2" destOrd="0" parTransId="{5F8E7C68-8251-481E-923C-2EF110804CF6}" sibTransId="{984C761B-0542-4FC4-BB1C-41DB7BCAB981}"/>
    <dgm:cxn modelId="{9A750358-0C94-44FB-9542-8F990D49009E}" type="presParOf" srcId="{BBF313F8-8A46-46AE-8EFE-DAF7E0AB899F}" destId="{2B90C538-EC0A-4AE1-8C6D-F2D3D3E9D18B}" srcOrd="0" destOrd="0" presId="urn:microsoft.com/office/officeart/2008/layout/LinedList"/>
    <dgm:cxn modelId="{703FD178-5097-45FD-9BDA-91727793EAFE}" type="presParOf" srcId="{BBF313F8-8A46-46AE-8EFE-DAF7E0AB899F}" destId="{C4E7B0AD-1988-4414-92A5-75117D68102A}" srcOrd="1" destOrd="0" presId="urn:microsoft.com/office/officeart/2008/layout/LinedList"/>
    <dgm:cxn modelId="{35439235-5D02-441A-B88B-0DE31ACE61D4}" type="presParOf" srcId="{C4E7B0AD-1988-4414-92A5-75117D68102A}" destId="{E4D8AA10-BE90-4034-8C89-90CA260A3D99}" srcOrd="0" destOrd="0" presId="urn:microsoft.com/office/officeart/2008/layout/LinedList"/>
    <dgm:cxn modelId="{E30804ED-3A28-4BA3-B3CA-2A9AE8AA8D58}" type="presParOf" srcId="{C4E7B0AD-1988-4414-92A5-75117D68102A}" destId="{A7B06A03-EBB0-4034-9691-841706D9A3D7}" srcOrd="1" destOrd="0" presId="urn:microsoft.com/office/officeart/2008/layout/LinedList"/>
    <dgm:cxn modelId="{056DAD33-7E31-4230-AAB9-CC065D294CA9}" type="presParOf" srcId="{BBF313F8-8A46-46AE-8EFE-DAF7E0AB899F}" destId="{523B9D27-C8E1-4361-8A4E-7FAD3AA0746E}" srcOrd="2" destOrd="0" presId="urn:microsoft.com/office/officeart/2008/layout/LinedList"/>
    <dgm:cxn modelId="{609EB549-94FC-4F85-93FB-6962E3027460}" type="presParOf" srcId="{BBF313F8-8A46-46AE-8EFE-DAF7E0AB899F}" destId="{B4352D9C-B4E5-439C-81DE-E16D0FA51B82}" srcOrd="3" destOrd="0" presId="urn:microsoft.com/office/officeart/2008/layout/LinedList"/>
    <dgm:cxn modelId="{476B42B4-5325-4D6F-AA7E-4664526E53D8}" type="presParOf" srcId="{B4352D9C-B4E5-439C-81DE-E16D0FA51B82}" destId="{D50B2236-0465-4D40-B3F9-77A7ED33497E}" srcOrd="0" destOrd="0" presId="urn:microsoft.com/office/officeart/2008/layout/LinedList"/>
    <dgm:cxn modelId="{2E23CEC5-DF12-467F-8606-CDCF6E477E47}" type="presParOf" srcId="{B4352D9C-B4E5-439C-81DE-E16D0FA51B82}" destId="{C2C20739-ACC8-41DD-9EE9-C33882E0D168}" srcOrd="1" destOrd="0" presId="urn:microsoft.com/office/officeart/2008/layout/LinedList"/>
    <dgm:cxn modelId="{D4B55BC0-269D-4AC3-9BC8-04FAF67CD9A3}" type="presParOf" srcId="{BBF313F8-8A46-46AE-8EFE-DAF7E0AB899F}" destId="{F5B61310-33F7-4F88-AC19-328474C01B4E}" srcOrd="4" destOrd="0" presId="urn:microsoft.com/office/officeart/2008/layout/LinedList"/>
    <dgm:cxn modelId="{D8787888-1C1B-479E-9749-B85F47A09C52}" type="presParOf" srcId="{BBF313F8-8A46-46AE-8EFE-DAF7E0AB899F}" destId="{C70C885F-D3E1-495C-881F-9CA076E7247C}" srcOrd="5" destOrd="0" presId="urn:microsoft.com/office/officeart/2008/layout/LinedList"/>
    <dgm:cxn modelId="{C9F7F440-E8F9-456D-BF17-A401EC5B9E3A}" type="presParOf" srcId="{C70C885F-D3E1-495C-881F-9CA076E7247C}" destId="{404F3012-3FBF-4FA8-BADF-DE18738FF9FD}" srcOrd="0" destOrd="0" presId="urn:microsoft.com/office/officeart/2008/layout/LinedList"/>
    <dgm:cxn modelId="{0B0F85E8-1BD9-472A-86A6-0C9D25E6B8FD}" type="presParOf" srcId="{C70C885F-D3E1-495C-881F-9CA076E7247C}" destId="{06BE5431-711B-4635-B65D-1B488719A3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0C538-EC0A-4AE1-8C6D-F2D3D3E9D18B}">
      <dsp:nvSpPr>
        <dsp:cNvPr id="0" name=""/>
        <dsp:cNvSpPr/>
      </dsp:nvSpPr>
      <dsp:spPr>
        <a:xfrm>
          <a:off x="0" y="2307"/>
          <a:ext cx="430851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D8AA10-BE90-4034-8C89-90CA260A3D99}">
      <dsp:nvSpPr>
        <dsp:cNvPr id="0" name=""/>
        <dsp:cNvSpPr/>
      </dsp:nvSpPr>
      <dsp:spPr>
        <a:xfrm>
          <a:off x="0" y="2307"/>
          <a:ext cx="4308514" cy="157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kern="1200">
              <a:uFillTx/>
            </a:rPr>
            <a:t>Jesus enfrentou o seu Getsêmani e dele saiu, vivo.</a:t>
          </a:r>
          <a:endParaRPr lang="pt-BR" sz="3100" kern="1200">
            <a:uFillTx/>
          </a:endParaRPr>
        </a:p>
      </dsp:txBody>
      <dsp:txXfrm>
        <a:off x="0" y="2307"/>
        <a:ext cx="4308514" cy="1573886"/>
      </dsp:txXfrm>
    </dsp:sp>
    <dsp:sp modelId="{523B9D27-C8E1-4361-8A4E-7FAD3AA0746E}">
      <dsp:nvSpPr>
        <dsp:cNvPr id="0" name=""/>
        <dsp:cNvSpPr/>
      </dsp:nvSpPr>
      <dsp:spPr>
        <a:xfrm>
          <a:off x="0" y="1576194"/>
          <a:ext cx="430851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0B2236-0465-4D40-B3F9-77A7ED33497E}">
      <dsp:nvSpPr>
        <dsp:cNvPr id="0" name=""/>
        <dsp:cNvSpPr/>
      </dsp:nvSpPr>
      <dsp:spPr>
        <a:xfrm>
          <a:off x="0" y="1576194"/>
          <a:ext cx="4308514" cy="157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kern="1200">
              <a:uFillTx/>
            </a:rPr>
            <a:t>Jesus enfrentou o seu Gólgota e dele saiu, morto.</a:t>
          </a:r>
          <a:endParaRPr lang="pt-BR" sz="3100" kern="1200">
            <a:uFillTx/>
          </a:endParaRPr>
        </a:p>
      </dsp:txBody>
      <dsp:txXfrm>
        <a:off x="0" y="1576194"/>
        <a:ext cx="4308514" cy="1573886"/>
      </dsp:txXfrm>
    </dsp:sp>
    <dsp:sp modelId="{F5B61310-33F7-4F88-AC19-328474C01B4E}">
      <dsp:nvSpPr>
        <dsp:cNvPr id="0" name=""/>
        <dsp:cNvSpPr/>
      </dsp:nvSpPr>
      <dsp:spPr>
        <a:xfrm>
          <a:off x="0" y="3150081"/>
          <a:ext cx="430851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4F3012-3FBF-4FA8-BADF-DE18738FF9FD}">
      <dsp:nvSpPr>
        <dsp:cNvPr id="0" name=""/>
        <dsp:cNvSpPr/>
      </dsp:nvSpPr>
      <dsp:spPr>
        <a:xfrm>
          <a:off x="0" y="3150081"/>
          <a:ext cx="4308514" cy="157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 </a:t>
          </a:r>
          <a:r>
            <a:rPr lang="en-US" sz="3100" kern="1200" dirty="0" err="1"/>
            <a:t>história</a:t>
          </a:r>
          <a:r>
            <a:rPr lang="en-US" sz="3100" kern="1200" dirty="0"/>
            <a:t> </a:t>
          </a:r>
          <a:r>
            <a:rPr lang="en-US" sz="3100" kern="1200" dirty="0" err="1"/>
            <a:t>seguiu</a:t>
          </a:r>
          <a:r>
            <a:rPr lang="en-US" sz="3100" kern="1200" dirty="0"/>
            <a:t> e </a:t>
          </a:r>
          <a:r>
            <a:rPr lang="en-US" sz="3100" kern="1200" dirty="0" err="1"/>
            <a:t>mostrou</a:t>
          </a:r>
          <a:r>
            <a:rPr lang="en-US" sz="3100" kern="1200" dirty="0"/>
            <a:t> a </a:t>
          </a:r>
          <a:r>
            <a:rPr lang="en-US" sz="3100" kern="1200" dirty="0" err="1"/>
            <a:t>sua</a:t>
          </a:r>
          <a:r>
            <a:rPr lang="en-US" sz="3100" kern="1200" dirty="0"/>
            <a:t> </a:t>
          </a:r>
          <a:r>
            <a:rPr lang="en-US" sz="3100" kern="1200" dirty="0" err="1"/>
            <a:t>vitória</a:t>
          </a:r>
          <a:r>
            <a:rPr lang="en-US" sz="3100" kern="1200" dirty="0"/>
            <a:t>.</a:t>
          </a:r>
          <a:endParaRPr lang="pt-BR" sz="3100" kern="1200" dirty="0"/>
        </a:p>
      </dsp:txBody>
      <dsp:txXfrm>
        <a:off x="0" y="3150081"/>
        <a:ext cx="4308514" cy="1573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96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39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08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55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54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84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38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31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76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EC39-5B78-4880-8209-74E7C469684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80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BEC39-5B78-4880-8209-74E7C469684A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72229-D2AE-4D28-AA39-0CDDD363F0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7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id="{4EB50AA8-4AC1-462F-A62E-732FAAB0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id="{19055317-CC59-421A-B146-D967CB2C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id="{3ACF382F-CCF9-4A88-B8D8-03CFBDE8D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id="{4EFFE2A3-41B4-451B-BEA1-BE521F96E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961F682-3801-4108-83D4-5D6072BA530A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6BA76B-42B6-4FAA-9F7A-3983AF2D7AD2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4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id="{3A924245-8F47-4877-B9EA-8EA290AF3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id="{DCB464D5-90BA-4E0B-8F81-C0A83152A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id="{EDC1BB07-64C8-4D23-8A8F-F744D61A58EA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id="{34E54776-CF74-4D72-9E22-202C6EA31B78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id="{DD67572D-746E-4DA1-AAD2-194D0627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727" y="1074518"/>
            <a:ext cx="34715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PT" sz="1800" b="1" dirty="0">
                <a:solidFill>
                  <a:srgbClr val="000000"/>
                </a:solidFill>
                <a:effectLst/>
                <a:uFill>
                  <a:solidFill>
                    <a:srgbClr val="00000A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E JESUS NOS ENSINA A ORAR DE VERDADE 2 — Orações em Lucas e João</a:t>
            </a:r>
            <a:endParaRPr lang="pt-BR" sz="1800" dirty="0">
              <a:solidFill>
                <a:srgbClr val="000000"/>
              </a:solidFill>
              <a:effectLst/>
              <a:uFill>
                <a:solidFill>
                  <a:srgbClr val="00000A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062C92E-8C63-4D7B-B31C-E2024F8AF87D}"/>
              </a:ext>
            </a:extLst>
          </p:cNvPr>
          <p:cNvSpPr txBox="1"/>
          <p:nvPr/>
        </p:nvSpPr>
        <p:spPr>
          <a:xfrm>
            <a:off x="1919287" y="3333015"/>
            <a:ext cx="5305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bíblico: Lucas 23; João 11</a:t>
            </a:r>
          </a:p>
          <a:p>
            <a:pPr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Texto áureo: João 11.41b-42</a:t>
            </a:r>
          </a:p>
        </p:txBody>
      </p:sp>
      <p:pic>
        <p:nvPicPr>
          <p:cNvPr id="3081" name="Imagem 11">
            <a:extLst>
              <a:ext uri="{FF2B5EF4-FFF2-40B4-BE49-F238E27FC236}">
                <a16:creationId xmlns:a16="http://schemas.microsoft.com/office/drawing/2014/main" id="{E9E93944-0E15-486F-9249-3AC55035C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C4EB1C9-8423-4917-A050-E64FA676C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23"/>
            <a:ext cx="4858522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4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400">
                <a:solidFill>
                  <a:srgbClr val="000000"/>
                </a:solidFill>
              </a:rPr>
              <a:t>A ORAÇÃO DA CONFIANÇA (Lucas 23.34)</a:t>
            </a:r>
          </a:p>
        </p:txBody>
      </p:sp>
      <p:sp>
        <p:nvSpPr>
          <p:cNvPr id="82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2" descr="God Is Faithful...Even When I'm Faithless">
            <a:extLst>
              <a:ext uri="{FF2B5EF4-FFF2-40B4-BE49-F238E27FC236}">
                <a16:creationId xmlns:a16="http://schemas.microsoft.com/office/drawing/2014/main" id="{E0C7AF90-ADDC-4365-85B7-92C1ECC43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r="13988" b="-1"/>
          <a:stretch/>
        </p:blipFill>
        <p:spPr bwMode="auto">
          <a:xfrm>
            <a:off x="20" y="1351210"/>
            <a:ext cx="4180350" cy="437538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4330" y="2673512"/>
            <a:ext cx="3733184" cy="2729467"/>
          </a:xfrm>
        </p:spPr>
        <p:txBody>
          <a:bodyPr anchor="ctr">
            <a:normAutofit/>
          </a:bodyPr>
          <a:lstStyle/>
          <a:p>
            <a:r>
              <a:rPr lang="pt-BR" sz="1500">
                <a:solidFill>
                  <a:srgbClr val="000000"/>
                </a:solidFill>
              </a:rPr>
              <a:t>Esta oração ("Pai, perdoa-lhes") resume o motivo da vida de Jesus na terra.</a:t>
            </a:r>
          </a:p>
          <a:p>
            <a:r>
              <a:rPr lang="pt-BR" sz="1500">
                <a:solidFill>
                  <a:srgbClr val="000000"/>
                </a:solidFill>
              </a:rPr>
              <a:t>Perdoar, mesmo que unilateralmente, sempre vale a pena.</a:t>
            </a:r>
          </a:p>
        </p:txBody>
      </p:sp>
    </p:spTree>
    <p:extLst>
      <p:ext uri="{BB962C8B-B14F-4D97-AF65-F5344CB8AC3E}">
        <p14:creationId xmlns:p14="http://schemas.microsoft.com/office/powerpoint/2010/main" val="320630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rucifixion from ancient Rome to modern Syria - BBC News">
            <a:extLst>
              <a:ext uri="{FF2B5EF4-FFF2-40B4-BE49-F238E27FC236}">
                <a16:creationId xmlns:a16="http://schemas.microsoft.com/office/drawing/2014/main" id="{83350E8A-E4B2-4E85-959F-730DE0094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5" r="17434" b="-1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400"/>
              <a:t>A ORAÇÃO DA ENTREGA (Lucas 23.46)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r>
              <a:rPr lang="en-US" sz="1500">
                <a:effectLst/>
                <a:latin typeface="Times New Roman" panose="02020603050405020304" pitchFamily="18" charset="0"/>
                <a:ea typeface="Arial Unicode MS"/>
              </a:rPr>
              <a:t>Entregar o próprio espírito a Deus é afirmar-se pronto para morrer. </a:t>
            </a:r>
          </a:p>
          <a:p>
            <a:r>
              <a:rPr lang="en-US" sz="1500">
                <a:effectLst/>
                <a:latin typeface="Times New Roman" panose="02020603050405020304" pitchFamily="18" charset="0"/>
                <a:ea typeface="Arial Unicode MS"/>
              </a:rPr>
              <a:t>Trata-se de uma metáfora da rendição, uma vez que Jesus lutou para viver</a:t>
            </a:r>
            <a:r>
              <a:rPr lang="en-US" sz="1500">
                <a:latin typeface="Times New Roman" panose="02020603050405020304" pitchFamily="18" charset="0"/>
                <a:ea typeface="Arial Unicode MS"/>
              </a:rPr>
              <a:t>.</a:t>
            </a:r>
          </a:p>
          <a:p>
            <a:r>
              <a:rPr lang="en-US" sz="1500">
                <a:effectLst/>
                <a:latin typeface="Times New Roman" panose="02020603050405020304" pitchFamily="18" charset="0"/>
                <a:ea typeface="Arial Unicode MS"/>
              </a:rPr>
              <a:t>Agora, ele se rende à vontade do Pai e se oferece para o sacrifício.</a:t>
            </a:r>
            <a:endParaRPr lang="pt-BR" sz="1500"/>
          </a:p>
        </p:txBody>
      </p:sp>
    </p:spTree>
    <p:extLst>
      <p:ext uri="{BB962C8B-B14F-4D97-AF65-F5344CB8AC3E}">
        <p14:creationId xmlns:p14="http://schemas.microsoft.com/office/powerpoint/2010/main" val="3494057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pt-PT" sz="3100" b="1">
                <a:effectLst/>
                <a:uFill>
                  <a:solidFill>
                    <a:srgbClr val="00000A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A ORAÇÃO DO PODER (João 11.41b-42)</a:t>
            </a:r>
            <a:endParaRPr lang="pt-BR" sz="3100">
              <a:effectLst/>
              <a:uFill>
                <a:solidFill>
                  <a:srgbClr val="00000A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pic>
        <p:nvPicPr>
          <p:cNvPr id="3074" name="Picture 2" descr="The Concept Of A Believer In Christ Is A Victory Stock Photo - Download  Image Now - iStock">
            <a:extLst>
              <a:ext uri="{FF2B5EF4-FFF2-40B4-BE49-F238E27FC236}">
                <a16:creationId xmlns:a16="http://schemas.microsoft.com/office/drawing/2014/main" id="{DC9877F0-B6B8-4E5A-ACFF-550CBC1DB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2" b="8586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en-US" sz="1600">
                <a:effectLst/>
                <a:latin typeface="Times New Roman" panose="02020603050405020304" pitchFamily="18" charset="0"/>
                <a:ea typeface="Arial Unicode MS"/>
              </a:rPr>
              <a:t>Jesus não está interessado em participar de um espetáculo. Ele não fez seu pedido em voz alta, para que todos ouvissem. </a:t>
            </a:r>
          </a:p>
          <a:p>
            <a:r>
              <a:rPr lang="en-US" sz="1600">
                <a:effectLst/>
                <a:latin typeface="Times New Roman" panose="02020603050405020304" pitchFamily="18" charset="0"/>
                <a:ea typeface="Arial Unicode MS"/>
              </a:rPr>
              <a:t>Quando levanta a sua voz, é para agradecer. </a:t>
            </a:r>
            <a:endParaRPr lang="en-US" sz="1600">
              <a:latin typeface="Times New Roman" panose="02020603050405020304" pitchFamily="18" charset="0"/>
              <a:ea typeface="Arial Unicode MS"/>
            </a:endParaRPr>
          </a:p>
          <a:p>
            <a:r>
              <a:rPr lang="en-US" sz="1600">
                <a:effectLst/>
                <a:latin typeface="Times New Roman" panose="02020603050405020304" pitchFamily="18" charset="0"/>
                <a:ea typeface="Arial Unicode MS"/>
              </a:rPr>
              <a:t>Ele agradece, tanta é a sua confiança, pelo que vai acontecer.</a:t>
            </a:r>
          </a:p>
          <a:p>
            <a:r>
              <a:rPr lang="en-US" sz="1600">
                <a:effectLst/>
                <a:latin typeface="Times New Roman" panose="02020603050405020304" pitchFamily="18" charset="0"/>
                <a:ea typeface="Arial Unicode MS"/>
              </a:rPr>
              <a:t>Jesus não ora desesperado. Ele ora com confiança.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350307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721061-49FF-47E4-B2BC-DEF53B06F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" b="7160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pt-BR" sz="3500" dirty="0">
                <a:solidFill>
                  <a:srgbClr val="FFFFFF"/>
                </a:solidFill>
              </a:rPr>
              <a:t>O caminho do Cordeiro.</a:t>
            </a:r>
            <a:endParaRPr lang="pt-BR" sz="3500">
              <a:solidFill>
                <a:srgbClr val="FFFFFF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DF2BAE0-564D-4E88-8E1A-B1E8694D3C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953534"/>
              </p:ext>
            </p:extLst>
          </p:nvPr>
        </p:nvGraphicFramePr>
        <p:xfrm>
          <a:off x="3866534" y="1065862"/>
          <a:ext cx="4308514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1659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urviving Captivity – Tips from Prison for the Coronavirus Lockdown –  Justice for Mark Alexander">
            <a:extLst>
              <a:ext uri="{FF2B5EF4-FFF2-40B4-BE49-F238E27FC236}">
                <a16:creationId xmlns:a16="http://schemas.microsoft.com/office/drawing/2014/main" id="{3BED9DCD-2568-440A-9F65-F8E8E8D18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pt-BR" sz="3500" b="1">
                <a:solidFill>
                  <a:srgbClr val="FFFFFF"/>
                </a:solidFill>
              </a:rPr>
              <a:t>Em foco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6534" y="1065862"/>
            <a:ext cx="4308514" cy="4726276"/>
          </a:xfrm>
        </p:spPr>
        <p:txBody>
          <a:bodyPr anchor="ctr">
            <a:normAutofit/>
          </a:bodyPr>
          <a:lstStyle/>
          <a:p>
            <a:r>
              <a:rPr lang="pt-BR" sz="1700">
                <a:solidFill>
                  <a:srgbClr val="FFFFFF"/>
                </a:solidFill>
              </a:rPr>
              <a:t>Infelizmente, muitos cristãos retardam tanto a oferta do perdão (apesar do que dizem quando fazem a oração do Pai Nosso) que podem morrer com o ódio abrigado no seu peito.</a:t>
            </a:r>
          </a:p>
        </p:txBody>
      </p:sp>
      <p:sp>
        <p:nvSpPr>
          <p:cNvPr id="4" name="AutoShape 2" descr="Resultado de imagem para cristo no palacio de cés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057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Apresentação na tela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 ORAÇÃO DA CONFIANÇA (Lucas 23.34)</vt:lpstr>
      <vt:lpstr>A ORAÇÃO DA ENTREGA (Lucas 23.46)</vt:lpstr>
      <vt:lpstr>A ORAÇÃO DO PODER (João 11.41b-42)</vt:lpstr>
      <vt:lpstr>O caminho do Cordeiro.</vt:lpstr>
      <vt:lpstr>Em foco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Valtair Miranda</cp:lastModifiedBy>
  <cp:revision>1</cp:revision>
  <dcterms:created xsi:type="dcterms:W3CDTF">2020-09-10T19:46:57Z</dcterms:created>
  <dcterms:modified xsi:type="dcterms:W3CDTF">2020-09-10T19:47:00Z</dcterms:modified>
</cp:coreProperties>
</file>