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5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7BE5B-1593-48F9-A4AA-D580801AA290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6F666A0E-DC71-494A-A842-80BA600A5404}">
      <dgm:prSet custT="1"/>
      <dgm:spPr>
        <a:solidFill>
          <a:srgbClr val="D0E034"/>
        </a:solidFill>
      </dgm:spPr>
      <dgm:t>
        <a:bodyPr/>
        <a:lstStyle/>
        <a:p>
          <a:pPr rtl="0"/>
          <a:r>
            <a:rPr lang="pt-BR" sz="1800" dirty="0" smtClean="0">
              <a:solidFill>
                <a:schemeClr val="tx1"/>
              </a:solidFill>
            </a:rPr>
            <a:t>Deus nos fez filhos dele</a:t>
          </a:r>
          <a:endParaRPr lang="pt-BR" sz="1800" dirty="0">
            <a:solidFill>
              <a:schemeClr val="tx1"/>
            </a:solidFill>
          </a:endParaRPr>
        </a:p>
      </dgm:t>
    </dgm:pt>
    <dgm:pt modelId="{8A9BBBB2-3FF7-4E38-BD58-A573DBB29505}" type="parTrans" cxnId="{78C362E5-57A7-4720-91DB-9B13EDDFB500}">
      <dgm:prSet/>
      <dgm:spPr/>
      <dgm:t>
        <a:bodyPr/>
        <a:lstStyle/>
        <a:p>
          <a:endParaRPr lang="pt-BR"/>
        </a:p>
      </dgm:t>
    </dgm:pt>
    <dgm:pt modelId="{1A3C0582-7847-4AE3-9B90-D92215C1C2E6}" type="sibTrans" cxnId="{78C362E5-57A7-4720-91DB-9B13EDDFB500}">
      <dgm:prSet/>
      <dgm:spPr/>
      <dgm:t>
        <a:bodyPr/>
        <a:lstStyle/>
        <a:p>
          <a:endParaRPr lang="pt-BR"/>
        </a:p>
      </dgm:t>
    </dgm:pt>
    <dgm:pt modelId="{B52CDED6-AC41-4250-BFAD-CB5297BC9473}">
      <dgm:prSet/>
      <dgm:spPr>
        <a:solidFill>
          <a:srgbClr val="D0E034"/>
        </a:solidFill>
      </dgm:spPr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Somos filhos de Deus por adoção</a:t>
          </a:r>
          <a:endParaRPr lang="pt-BR" dirty="0">
            <a:solidFill>
              <a:schemeClr val="tx1"/>
            </a:solidFill>
          </a:endParaRPr>
        </a:p>
      </dgm:t>
    </dgm:pt>
    <dgm:pt modelId="{5B2E3CEB-3AE8-439D-9631-0E9C5E6A2741}" type="parTrans" cxnId="{DA2521AE-1B89-4F8C-AD13-3BEE2E037C2B}">
      <dgm:prSet/>
      <dgm:spPr/>
      <dgm:t>
        <a:bodyPr/>
        <a:lstStyle/>
        <a:p>
          <a:endParaRPr lang="pt-BR"/>
        </a:p>
      </dgm:t>
    </dgm:pt>
    <dgm:pt modelId="{BD135745-12B0-4FF7-AC16-A02FBBFCFDA5}" type="sibTrans" cxnId="{DA2521AE-1B89-4F8C-AD13-3BEE2E037C2B}">
      <dgm:prSet/>
      <dgm:spPr/>
      <dgm:t>
        <a:bodyPr/>
        <a:lstStyle/>
        <a:p>
          <a:endParaRPr lang="pt-BR"/>
        </a:p>
      </dgm:t>
    </dgm:pt>
    <dgm:pt modelId="{91F393BF-978B-4E26-A1AF-D36CBE193EEC}">
      <dgm:prSet/>
      <dgm:spPr>
        <a:solidFill>
          <a:srgbClr val="D0E034"/>
        </a:solidFill>
      </dgm:spPr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Somos filhos de Deus através de Jesus</a:t>
          </a:r>
          <a:endParaRPr lang="pt-BR" dirty="0">
            <a:solidFill>
              <a:schemeClr val="tx1"/>
            </a:solidFill>
          </a:endParaRPr>
        </a:p>
      </dgm:t>
    </dgm:pt>
    <dgm:pt modelId="{143EB5A9-42C6-4CA5-A7CB-F32A3D7FF8F1}" type="parTrans" cxnId="{F13ADF1C-7011-41E6-BA15-686F6A05516D}">
      <dgm:prSet/>
      <dgm:spPr/>
      <dgm:t>
        <a:bodyPr/>
        <a:lstStyle/>
        <a:p>
          <a:endParaRPr lang="pt-BR"/>
        </a:p>
      </dgm:t>
    </dgm:pt>
    <dgm:pt modelId="{21C51A97-12C8-482F-B589-32B1F6B76C1B}" type="sibTrans" cxnId="{F13ADF1C-7011-41E6-BA15-686F6A05516D}">
      <dgm:prSet/>
      <dgm:spPr/>
      <dgm:t>
        <a:bodyPr/>
        <a:lstStyle/>
        <a:p>
          <a:endParaRPr lang="pt-BR"/>
        </a:p>
      </dgm:t>
    </dgm:pt>
    <dgm:pt modelId="{E6462726-3D47-4C3B-84F1-7C23B48639C7}">
      <dgm:prSet custT="1"/>
      <dgm:spPr>
        <a:solidFill>
          <a:srgbClr val="D0E034"/>
        </a:solidFill>
      </dgm:spPr>
      <dgm:t>
        <a:bodyPr/>
        <a:lstStyle/>
        <a:p>
          <a:pPr rtl="0"/>
          <a:r>
            <a:rPr lang="pt-BR" sz="1600" dirty="0" smtClean="0">
              <a:solidFill>
                <a:schemeClr val="tx1"/>
              </a:solidFill>
            </a:rPr>
            <a:t>Somos filhos de Deus para </a:t>
          </a:r>
          <a:r>
            <a:rPr lang="pt-BR" sz="2000" dirty="0" smtClean="0">
              <a:solidFill>
                <a:schemeClr val="tx1"/>
              </a:solidFill>
            </a:rPr>
            <a:t>termos</a:t>
          </a:r>
          <a:r>
            <a:rPr lang="pt-BR" sz="1600" dirty="0" smtClean="0">
              <a:solidFill>
                <a:schemeClr val="tx1"/>
              </a:solidFill>
            </a:rPr>
            <a:t> intimidade com o Espírito</a:t>
          </a:r>
          <a:endParaRPr lang="pt-BR" sz="1600" dirty="0">
            <a:solidFill>
              <a:schemeClr val="tx1"/>
            </a:solidFill>
          </a:endParaRPr>
        </a:p>
      </dgm:t>
    </dgm:pt>
    <dgm:pt modelId="{4A1E34C9-E1E0-43D6-A1A3-2E7510C14614}" type="parTrans" cxnId="{A0873E4A-D1B3-40F6-B454-BEFBC740E97A}">
      <dgm:prSet/>
      <dgm:spPr/>
      <dgm:t>
        <a:bodyPr/>
        <a:lstStyle/>
        <a:p>
          <a:endParaRPr lang="pt-BR"/>
        </a:p>
      </dgm:t>
    </dgm:pt>
    <dgm:pt modelId="{A71343F5-AEA6-4E85-A633-F25520D755BA}" type="sibTrans" cxnId="{A0873E4A-D1B3-40F6-B454-BEFBC740E97A}">
      <dgm:prSet/>
      <dgm:spPr/>
      <dgm:t>
        <a:bodyPr/>
        <a:lstStyle/>
        <a:p>
          <a:endParaRPr lang="pt-BR"/>
        </a:p>
      </dgm:t>
    </dgm:pt>
    <dgm:pt modelId="{6CC2810B-4039-402C-8ADB-CA8C85A522AD}" type="pres">
      <dgm:prSet presAssocID="{0777BE5B-1593-48F9-A4AA-D580801AA2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118946-7D2B-4B07-8F51-CFF97291E447}" type="pres">
      <dgm:prSet presAssocID="{6F666A0E-DC71-494A-A842-80BA600A5404}" presName="node" presStyleLbl="node1" presStyleIdx="0" presStyleCnt="4" custScaleX="120310" custScaleY="108863" custRadScaleRad="92174" custRadScaleInc="-8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BAC69D-30E2-41BF-8BEF-55743C3055AF}" type="pres">
      <dgm:prSet presAssocID="{1A3C0582-7847-4AE3-9B90-D92215C1C2E6}" presName="sibTrans" presStyleLbl="sibTrans2D1" presStyleIdx="0" presStyleCnt="4"/>
      <dgm:spPr/>
      <dgm:t>
        <a:bodyPr/>
        <a:lstStyle/>
        <a:p>
          <a:endParaRPr lang="pt-BR"/>
        </a:p>
      </dgm:t>
    </dgm:pt>
    <dgm:pt modelId="{529CBDA0-8F62-417F-8463-193FD2AE4403}" type="pres">
      <dgm:prSet presAssocID="{1A3C0582-7847-4AE3-9B90-D92215C1C2E6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C148C58F-0E59-4A75-A4D5-59D5A4F6DB9F}" type="pres">
      <dgm:prSet presAssocID="{B52CDED6-AC41-4250-BFAD-CB5297BC9473}" presName="node" presStyleLbl="node1" presStyleIdx="1" presStyleCnt="4" custScaleX="120628" custScaleY="1117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E2D296-C174-4E98-BC03-8B8546DFF1F5}" type="pres">
      <dgm:prSet presAssocID="{BD135745-12B0-4FF7-AC16-A02FBBFCFDA5}" presName="sibTrans" presStyleLbl="sibTrans2D1" presStyleIdx="1" presStyleCnt="4"/>
      <dgm:spPr/>
      <dgm:t>
        <a:bodyPr/>
        <a:lstStyle/>
        <a:p>
          <a:endParaRPr lang="pt-BR"/>
        </a:p>
      </dgm:t>
    </dgm:pt>
    <dgm:pt modelId="{96C9C311-9B0F-458F-9C33-ABE24B3BDD2A}" type="pres">
      <dgm:prSet presAssocID="{BD135745-12B0-4FF7-AC16-A02FBBFCFDA5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CDB6B989-0720-4343-9376-7E246DE29E73}" type="pres">
      <dgm:prSet presAssocID="{91F393BF-978B-4E26-A1AF-D36CBE193EEC}" presName="node" presStyleLbl="node1" presStyleIdx="2" presStyleCnt="4" custScaleX="115782" custScaleY="1066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180EEB-AF63-46F5-A820-FCB3A47BA993}" type="pres">
      <dgm:prSet presAssocID="{21C51A97-12C8-482F-B589-32B1F6B76C1B}" presName="sibTrans" presStyleLbl="sibTrans2D1" presStyleIdx="2" presStyleCnt="4"/>
      <dgm:spPr/>
      <dgm:t>
        <a:bodyPr/>
        <a:lstStyle/>
        <a:p>
          <a:endParaRPr lang="pt-BR"/>
        </a:p>
      </dgm:t>
    </dgm:pt>
    <dgm:pt modelId="{AFC822E3-306E-47EB-80FD-CA1ABBECC608}" type="pres">
      <dgm:prSet presAssocID="{21C51A97-12C8-482F-B589-32B1F6B76C1B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286196BC-B779-476A-94C5-4CF58D3A1A8A}" type="pres">
      <dgm:prSet presAssocID="{E6462726-3D47-4C3B-84F1-7C23B48639C7}" presName="node" presStyleLbl="node1" presStyleIdx="3" presStyleCnt="4" custScaleX="134642" custScaleY="1117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1833EE-A2FA-4F7D-97F6-C33AAFB4AAF7}" type="pres">
      <dgm:prSet presAssocID="{A71343F5-AEA6-4E85-A633-F25520D755BA}" presName="sibTrans" presStyleLbl="sibTrans2D1" presStyleIdx="3" presStyleCnt="4"/>
      <dgm:spPr/>
      <dgm:t>
        <a:bodyPr/>
        <a:lstStyle/>
        <a:p>
          <a:endParaRPr lang="pt-BR"/>
        </a:p>
      </dgm:t>
    </dgm:pt>
    <dgm:pt modelId="{711D967D-DB61-483A-A724-3AD83652302F}" type="pres">
      <dgm:prSet presAssocID="{A71343F5-AEA6-4E85-A633-F25520D755BA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C1B10A27-0CAA-4052-BF7E-9E96CC17B016}" type="presOf" srcId="{6F666A0E-DC71-494A-A842-80BA600A5404}" destId="{1D118946-7D2B-4B07-8F51-CFF97291E447}" srcOrd="0" destOrd="0" presId="urn:microsoft.com/office/officeart/2005/8/layout/cycle2"/>
    <dgm:cxn modelId="{74ED4859-A28B-465E-9BCE-FAAF72FD2572}" type="presOf" srcId="{21C51A97-12C8-482F-B589-32B1F6B76C1B}" destId="{1F180EEB-AF63-46F5-A820-FCB3A47BA993}" srcOrd="0" destOrd="0" presId="urn:microsoft.com/office/officeart/2005/8/layout/cycle2"/>
    <dgm:cxn modelId="{B15CC4A0-2DBC-438E-AC50-F1CB72741477}" type="presOf" srcId="{21C51A97-12C8-482F-B589-32B1F6B76C1B}" destId="{AFC822E3-306E-47EB-80FD-CA1ABBECC608}" srcOrd="1" destOrd="0" presId="urn:microsoft.com/office/officeart/2005/8/layout/cycle2"/>
    <dgm:cxn modelId="{92850897-1439-4907-9E0B-807EF504022C}" type="presOf" srcId="{E6462726-3D47-4C3B-84F1-7C23B48639C7}" destId="{286196BC-B779-476A-94C5-4CF58D3A1A8A}" srcOrd="0" destOrd="0" presId="urn:microsoft.com/office/officeart/2005/8/layout/cycle2"/>
    <dgm:cxn modelId="{E874D9A5-FBDF-402E-BB76-7A78096F1466}" type="presOf" srcId="{1A3C0582-7847-4AE3-9B90-D92215C1C2E6}" destId="{38BAC69D-30E2-41BF-8BEF-55743C3055AF}" srcOrd="0" destOrd="0" presId="urn:microsoft.com/office/officeart/2005/8/layout/cycle2"/>
    <dgm:cxn modelId="{DA2521AE-1B89-4F8C-AD13-3BEE2E037C2B}" srcId="{0777BE5B-1593-48F9-A4AA-D580801AA290}" destId="{B52CDED6-AC41-4250-BFAD-CB5297BC9473}" srcOrd="1" destOrd="0" parTransId="{5B2E3CEB-3AE8-439D-9631-0E9C5E6A2741}" sibTransId="{BD135745-12B0-4FF7-AC16-A02FBBFCFDA5}"/>
    <dgm:cxn modelId="{FB292F17-38B8-46A3-8979-F7EB9E4E2321}" type="presOf" srcId="{A71343F5-AEA6-4E85-A633-F25520D755BA}" destId="{101833EE-A2FA-4F7D-97F6-C33AAFB4AAF7}" srcOrd="0" destOrd="0" presId="urn:microsoft.com/office/officeart/2005/8/layout/cycle2"/>
    <dgm:cxn modelId="{830D79E2-ADE7-463D-8C4F-CF5A9773A512}" type="presOf" srcId="{BD135745-12B0-4FF7-AC16-A02FBBFCFDA5}" destId="{96C9C311-9B0F-458F-9C33-ABE24B3BDD2A}" srcOrd="1" destOrd="0" presId="urn:microsoft.com/office/officeart/2005/8/layout/cycle2"/>
    <dgm:cxn modelId="{3F55C2E6-E503-4DE3-BE36-C9994BB076F9}" type="presOf" srcId="{1A3C0582-7847-4AE3-9B90-D92215C1C2E6}" destId="{529CBDA0-8F62-417F-8463-193FD2AE4403}" srcOrd="1" destOrd="0" presId="urn:microsoft.com/office/officeart/2005/8/layout/cycle2"/>
    <dgm:cxn modelId="{78C362E5-57A7-4720-91DB-9B13EDDFB500}" srcId="{0777BE5B-1593-48F9-A4AA-D580801AA290}" destId="{6F666A0E-DC71-494A-A842-80BA600A5404}" srcOrd="0" destOrd="0" parTransId="{8A9BBBB2-3FF7-4E38-BD58-A573DBB29505}" sibTransId="{1A3C0582-7847-4AE3-9B90-D92215C1C2E6}"/>
    <dgm:cxn modelId="{A0873E4A-D1B3-40F6-B454-BEFBC740E97A}" srcId="{0777BE5B-1593-48F9-A4AA-D580801AA290}" destId="{E6462726-3D47-4C3B-84F1-7C23B48639C7}" srcOrd="3" destOrd="0" parTransId="{4A1E34C9-E1E0-43D6-A1A3-2E7510C14614}" sibTransId="{A71343F5-AEA6-4E85-A633-F25520D755BA}"/>
    <dgm:cxn modelId="{927DB6F6-2474-4B9C-B8E9-1B5DEAE6EE98}" type="presOf" srcId="{B52CDED6-AC41-4250-BFAD-CB5297BC9473}" destId="{C148C58F-0E59-4A75-A4D5-59D5A4F6DB9F}" srcOrd="0" destOrd="0" presId="urn:microsoft.com/office/officeart/2005/8/layout/cycle2"/>
    <dgm:cxn modelId="{3C48C89B-FAE5-4F09-9F6B-1BDA99E8D067}" type="presOf" srcId="{A71343F5-AEA6-4E85-A633-F25520D755BA}" destId="{711D967D-DB61-483A-A724-3AD83652302F}" srcOrd="1" destOrd="0" presId="urn:microsoft.com/office/officeart/2005/8/layout/cycle2"/>
    <dgm:cxn modelId="{C369C46A-0B61-4FAC-BB65-5838071A9E14}" type="presOf" srcId="{0777BE5B-1593-48F9-A4AA-D580801AA290}" destId="{6CC2810B-4039-402C-8ADB-CA8C85A522AD}" srcOrd="0" destOrd="0" presId="urn:microsoft.com/office/officeart/2005/8/layout/cycle2"/>
    <dgm:cxn modelId="{F13ADF1C-7011-41E6-BA15-686F6A05516D}" srcId="{0777BE5B-1593-48F9-A4AA-D580801AA290}" destId="{91F393BF-978B-4E26-A1AF-D36CBE193EEC}" srcOrd="2" destOrd="0" parTransId="{143EB5A9-42C6-4CA5-A7CB-F32A3D7FF8F1}" sibTransId="{21C51A97-12C8-482F-B589-32B1F6B76C1B}"/>
    <dgm:cxn modelId="{2BC60CD7-998B-4E32-8738-0B0D813D65C2}" type="presOf" srcId="{BD135745-12B0-4FF7-AC16-A02FBBFCFDA5}" destId="{A0E2D296-C174-4E98-BC03-8B8546DFF1F5}" srcOrd="0" destOrd="0" presId="urn:microsoft.com/office/officeart/2005/8/layout/cycle2"/>
    <dgm:cxn modelId="{BE38CC16-00FA-40A2-8EFF-C8D7F78E7ECB}" type="presOf" srcId="{91F393BF-978B-4E26-A1AF-D36CBE193EEC}" destId="{CDB6B989-0720-4343-9376-7E246DE29E73}" srcOrd="0" destOrd="0" presId="urn:microsoft.com/office/officeart/2005/8/layout/cycle2"/>
    <dgm:cxn modelId="{4517539D-D51A-4150-923F-2D48656316A0}" type="presParOf" srcId="{6CC2810B-4039-402C-8ADB-CA8C85A522AD}" destId="{1D118946-7D2B-4B07-8F51-CFF97291E447}" srcOrd="0" destOrd="0" presId="urn:microsoft.com/office/officeart/2005/8/layout/cycle2"/>
    <dgm:cxn modelId="{E5D37D05-3A53-45FA-8215-574B759A4842}" type="presParOf" srcId="{6CC2810B-4039-402C-8ADB-CA8C85A522AD}" destId="{38BAC69D-30E2-41BF-8BEF-55743C3055AF}" srcOrd="1" destOrd="0" presId="urn:microsoft.com/office/officeart/2005/8/layout/cycle2"/>
    <dgm:cxn modelId="{D8281802-E80C-4BE5-85AA-42413D060565}" type="presParOf" srcId="{38BAC69D-30E2-41BF-8BEF-55743C3055AF}" destId="{529CBDA0-8F62-417F-8463-193FD2AE4403}" srcOrd="0" destOrd="0" presId="urn:microsoft.com/office/officeart/2005/8/layout/cycle2"/>
    <dgm:cxn modelId="{31151E31-F693-4BD0-B777-3F0672A4B2B2}" type="presParOf" srcId="{6CC2810B-4039-402C-8ADB-CA8C85A522AD}" destId="{C148C58F-0E59-4A75-A4D5-59D5A4F6DB9F}" srcOrd="2" destOrd="0" presId="urn:microsoft.com/office/officeart/2005/8/layout/cycle2"/>
    <dgm:cxn modelId="{9C6900D3-1DC1-497F-AC14-5DB6C8B77E16}" type="presParOf" srcId="{6CC2810B-4039-402C-8ADB-CA8C85A522AD}" destId="{A0E2D296-C174-4E98-BC03-8B8546DFF1F5}" srcOrd="3" destOrd="0" presId="urn:microsoft.com/office/officeart/2005/8/layout/cycle2"/>
    <dgm:cxn modelId="{9B0893F2-5DE6-40DA-905B-264B1D29D6F8}" type="presParOf" srcId="{A0E2D296-C174-4E98-BC03-8B8546DFF1F5}" destId="{96C9C311-9B0F-458F-9C33-ABE24B3BDD2A}" srcOrd="0" destOrd="0" presId="urn:microsoft.com/office/officeart/2005/8/layout/cycle2"/>
    <dgm:cxn modelId="{31B4F6F2-B54F-4AC4-9518-62DC5606331C}" type="presParOf" srcId="{6CC2810B-4039-402C-8ADB-CA8C85A522AD}" destId="{CDB6B989-0720-4343-9376-7E246DE29E73}" srcOrd="4" destOrd="0" presId="urn:microsoft.com/office/officeart/2005/8/layout/cycle2"/>
    <dgm:cxn modelId="{A387CA07-696C-4151-9DA5-02B8DAB6E4D1}" type="presParOf" srcId="{6CC2810B-4039-402C-8ADB-CA8C85A522AD}" destId="{1F180EEB-AF63-46F5-A820-FCB3A47BA993}" srcOrd="5" destOrd="0" presId="urn:microsoft.com/office/officeart/2005/8/layout/cycle2"/>
    <dgm:cxn modelId="{3C75DBB4-0EA9-4F36-B83D-B0C481663C29}" type="presParOf" srcId="{1F180EEB-AF63-46F5-A820-FCB3A47BA993}" destId="{AFC822E3-306E-47EB-80FD-CA1ABBECC608}" srcOrd="0" destOrd="0" presId="urn:microsoft.com/office/officeart/2005/8/layout/cycle2"/>
    <dgm:cxn modelId="{CD0244B5-3F85-4879-9895-0C51145861BE}" type="presParOf" srcId="{6CC2810B-4039-402C-8ADB-CA8C85A522AD}" destId="{286196BC-B779-476A-94C5-4CF58D3A1A8A}" srcOrd="6" destOrd="0" presId="urn:microsoft.com/office/officeart/2005/8/layout/cycle2"/>
    <dgm:cxn modelId="{37E33544-EDE6-436C-8E2E-D6CB431C4843}" type="presParOf" srcId="{6CC2810B-4039-402C-8ADB-CA8C85A522AD}" destId="{101833EE-A2FA-4F7D-97F6-C33AAFB4AAF7}" srcOrd="7" destOrd="0" presId="urn:microsoft.com/office/officeart/2005/8/layout/cycle2"/>
    <dgm:cxn modelId="{C545A6E9-E850-4A31-A341-759CDDD7F192}" type="presParOf" srcId="{101833EE-A2FA-4F7D-97F6-C33AAFB4AAF7}" destId="{711D967D-DB61-483A-A724-3AD83652302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67E86-36B8-4A9D-BC34-D1880FE23080}" type="doc">
      <dgm:prSet loTypeId="urn:microsoft.com/office/officeart/2005/8/layout/arrow3" loCatId="relationship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pt-BR"/>
        </a:p>
      </dgm:t>
    </dgm:pt>
    <dgm:pt modelId="{E4A399E6-0BD1-4B1B-9C0D-63234F5668CF}">
      <dgm:prSet/>
      <dgm:spPr/>
      <dgm:t>
        <a:bodyPr/>
        <a:lstStyle/>
        <a:p>
          <a:pPr rtl="0"/>
          <a:r>
            <a:rPr lang="pt-BR" smtClean="0"/>
            <a:t>Os filhos da Lei</a:t>
          </a:r>
          <a:endParaRPr lang="pt-BR"/>
        </a:p>
      </dgm:t>
    </dgm:pt>
    <dgm:pt modelId="{2CC9EE6C-296F-493A-8538-DA695D95E047}" type="parTrans" cxnId="{F0AAF5DF-5B8F-4783-B76F-F3CE97A2A54A}">
      <dgm:prSet/>
      <dgm:spPr/>
      <dgm:t>
        <a:bodyPr/>
        <a:lstStyle/>
        <a:p>
          <a:endParaRPr lang="pt-BR"/>
        </a:p>
      </dgm:t>
    </dgm:pt>
    <dgm:pt modelId="{2963796C-A26D-4B8E-8025-426BCB22E49E}" type="sibTrans" cxnId="{F0AAF5DF-5B8F-4783-B76F-F3CE97A2A54A}">
      <dgm:prSet/>
      <dgm:spPr/>
      <dgm:t>
        <a:bodyPr/>
        <a:lstStyle/>
        <a:p>
          <a:endParaRPr lang="pt-BR"/>
        </a:p>
      </dgm:t>
    </dgm:pt>
    <dgm:pt modelId="{F2E68A05-533A-4584-8435-37FE4C0FBD5D}">
      <dgm:prSet/>
      <dgm:spPr/>
      <dgm:t>
        <a:bodyPr/>
        <a:lstStyle/>
        <a:p>
          <a:pPr rtl="0"/>
          <a:r>
            <a:rPr lang="pt-BR" smtClean="0"/>
            <a:t>Os filhos do Evangelho</a:t>
          </a:r>
          <a:endParaRPr lang="pt-BR"/>
        </a:p>
      </dgm:t>
    </dgm:pt>
    <dgm:pt modelId="{5A84A80B-09CA-469F-8727-3B5FED0F25B0}" type="parTrans" cxnId="{F32F214E-37DE-4D5F-A4FB-7FC84266B3CF}">
      <dgm:prSet/>
      <dgm:spPr/>
      <dgm:t>
        <a:bodyPr/>
        <a:lstStyle/>
        <a:p>
          <a:endParaRPr lang="pt-BR"/>
        </a:p>
      </dgm:t>
    </dgm:pt>
    <dgm:pt modelId="{B7FF6604-D290-4463-83C8-4E931C31299B}" type="sibTrans" cxnId="{F32F214E-37DE-4D5F-A4FB-7FC84266B3CF}">
      <dgm:prSet/>
      <dgm:spPr/>
      <dgm:t>
        <a:bodyPr/>
        <a:lstStyle/>
        <a:p>
          <a:endParaRPr lang="pt-BR"/>
        </a:p>
      </dgm:t>
    </dgm:pt>
    <dgm:pt modelId="{97FFAB51-6AE2-4B80-B7FA-E9512D7AD3ED}" type="pres">
      <dgm:prSet presAssocID="{99C67E86-36B8-4A9D-BC34-D1880FE230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2A119E-A842-4471-A1DA-16338FF292DA}" type="pres">
      <dgm:prSet presAssocID="{99C67E86-36B8-4A9D-BC34-D1880FE23080}" presName="divider" presStyleLbl="fgShp" presStyleIdx="0" presStyleCnt="1"/>
      <dgm:spPr/>
    </dgm:pt>
    <dgm:pt modelId="{58C73E2A-350A-4970-89C8-BC9819441054}" type="pres">
      <dgm:prSet presAssocID="{E4A399E6-0BD1-4B1B-9C0D-63234F5668CF}" presName="downArrow" presStyleLbl="node1" presStyleIdx="0" presStyleCnt="2"/>
      <dgm:spPr>
        <a:solidFill>
          <a:srgbClr val="D0E034"/>
        </a:solidFill>
      </dgm:spPr>
      <dgm:t>
        <a:bodyPr/>
        <a:lstStyle/>
        <a:p>
          <a:endParaRPr lang="pt-BR"/>
        </a:p>
      </dgm:t>
    </dgm:pt>
    <dgm:pt modelId="{485004A1-F4E9-4904-9B3F-E646138CDAB5}" type="pres">
      <dgm:prSet presAssocID="{E4A399E6-0BD1-4B1B-9C0D-63234F5668C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7102D9-5785-49A0-87AA-0D1D7574665E}" type="pres">
      <dgm:prSet presAssocID="{F2E68A05-533A-4584-8435-37FE4C0FBD5D}" presName="upArrow" presStyleLbl="node1" presStyleIdx="1" presStyleCnt="2"/>
      <dgm:spPr>
        <a:solidFill>
          <a:srgbClr val="D0E034"/>
        </a:solidFill>
      </dgm:spPr>
      <dgm:t>
        <a:bodyPr/>
        <a:lstStyle/>
        <a:p>
          <a:endParaRPr lang="pt-BR"/>
        </a:p>
      </dgm:t>
    </dgm:pt>
    <dgm:pt modelId="{B87EC005-32C7-403D-8713-385D8D78744F}" type="pres">
      <dgm:prSet presAssocID="{F2E68A05-533A-4584-8435-37FE4C0FBD5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32F214E-37DE-4D5F-A4FB-7FC84266B3CF}" srcId="{99C67E86-36B8-4A9D-BC34-D1880FE23080}" destId="{F2E68A05-533A-4584-8435-37FE4C0FBD5D}" srcOrd="1" destOrd="0" parTransId="{5A84A80B-09CA-469F-8727-3B5FED0F25B0}" sibTransId="{B7FF6604-D290-4463-83C8-4E931C31299B}"/>
    <dgm:cxn modelId="{300D2B1C-15F3-4235-B4E1-B9509A04604A}" type="presOf" srcId="{E4A399E6-0BD1-4B1B-9C0D-63234F5668CF}" destId="{485004A1-F4E9-4904-9B3F-E646138CDAB5}" srcOrd="0" destOrd="0" presId="urn:microsoft.com/office/officeart/2005/8/layout/arrow3"/>
    <dgm:cxn modelId="{F0AAF5DF-5B8F-4783-B76F-F3CE97A2A54A}" srcId="{99C67E86-36B8-4A9D-BC34-D1880FE23080}" destId="{E4A399E6-0BD1-4B1B-9C0D-63234F5668CF}" srcOrd="0" destOrd="0" parTransId="{2CC9EE6C-296F-493A-8538-DA695D95E047}" sibTransId="{2963796C-A26D-4B8E-8025-426BCB22E49E}"/>
    <dgm:cxn modelId="{80343AE3-871C-438A-8D72-58AFD4461C92}" type="presOf" srcId="{F2E68A05-533A-4584-8435-37FE4C0FBD5D}" destId="{B87EC005-32C7-403D-8713-385D8D78744F}" srcOrd="0" destOrd="0" presId="urn:microsoft.com/office/officeart/2005/8/layout/arrow3"/>
    <dgm:cxn modelId="{FCC564A4-8717-4616-AC89-B59CBDFEE37E}" type="presOf" srcId="{99C67E86-36B8-4A9D-BC34-D1880FE23080}" destId="{97FFAB51-6AE2-4B80-B7FA-E9512D7AD3ED}" srcOrd="0" destOrd="0" presId="urn:microsoft.com/office/officeart/2005/8/layout/arrow3"/>
    <dgm:cxn modelId="{BC1ED13D-9E40-4136-BB93-5509712D6614}" type="presParOf" srcId="{97FFAB51-6AE2-4B80-B7FA-E9512D7AD3ED}" destId="{532A119E-A842-4471-A1DA-16338FF292DA}" srcOrd="0" destOrd="0" presId="urn:microsoft.com/office/officeart/2005/8/layout/arrow3"/>
    <dgm:cxn modelId="{4E502E97-F680-41C8-96F3-E6C79D1305B2}" type="presParOf" srcId="{97FFAB51-6AE2-4B80-B7FA-E9512D7AD3ED}" destId="{58C73E2A-350A-4970-89C8-BC9819441054}" srcOrd="1" destOrd="0" presId="urn:microsoft.com/office/officeart/2005/8/layout/arrow3"/>
    <dgm:cxn modelId="{D95ACEDD-0D0D-4770-91FF-3743201653A4}" type="presParOf" srcId="{97FFAB51-6AE2-4B80-B7FA-E9512D7AD3ED}" destId="{485004A1-F4E9-4904-9B3F-E646138CDAB5}" srcOrd="2" destOrd="0" presId="urn:microsoft.com/office/officeart/2005/8/layout/arrow3"/>
    <dgm:cxn modelId="{5F52F293-D55C-4898-A6C2-67A661EF97B1}" type="presParOf" srcId="{97FFAB51-6AE2-4B80-B7FA-E9512D7AD3ED}" destId="{737102D9-5785-49A0-87AA-0D1D7574665E}" srcOrd="3" destOrd="0" presId="urn:microsoft.com/office/officeart/2005/8/layout/arrow3"/>
    <dgm:cxn modelId="{42D83DED-09C0-4CF1-9CF4-EDD9EE248524}" type="presParOf" srcId="{97FFAB51-6AE2-4B80-B7FA-E9512D7AD3ED}" destId="{B87EC005-32C7-403D-8713-385D8D787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6E06D7-8139-4FCD-9ED5-D8F7463865E8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53B11D14-2504-4CB5-9B76-950F9520D6DD}">
      <dgm:prSet custT="1"/>
      <dgm:spPr>
        <a:solidFill>
          <a:srgbClr val="D0E034"/>
        </a:solidFill>
      </dgm:spPr>
      <dgm:t>
        <a:bodyPr/>
        <a:lstStyle/>
        <a:p>
          <a:pPr rtl="0"/>
          <a:r>
            <a:rPr lang="pt-BR" sz="8000" dirty="0" smtClean="0"/>
            <a:t>Em Cristo Jesus, somos livres!</a:t>
          </a:r>
          <a:endParaRPr lang="pt-BR" sz="8000" dirty="0"/>
        </a:p>
      </dgm:t>
    </dgm:pt>
    <dgm:pt modelId="{010E6696-2BFD-4794-85B2-BAC7F314E08A}" type="parTrans" cxnId="{66350323-AB92-496F-8732-23EB9EB6FE46}">
      <dgm:prSet/>
      <dgm:spPr/>
      <dgm:t>
        <a:bodyPr/>
        <a:lstStyle/>
        <a:p>
          <a:endParaRPr lang="pt-BR"/>
        </a:p>
      </dgm:t>
    </dgm:pt>
    <dgm:pt modelId="{7D857B22-F076-43EA-8BCA-01893F6DD325}" type="sibTrans" cxnId="{66350323-AB92-496F-8732-23EB9EB6FE46}">
      <dgm:prSet/>
      <dgm:spPr/>
      <dgm:t>
        <a:bodyPr/>
        <a:lstStyle/>
        <a:p>
          <a:endParaRPr lang="pt-BR"/>
        </a:p>
      </dgm:t>
    </dgm:pt>
    <dgm:pt modelId="{6AEAAC28-5575-4717-974A-D1685C615F06}" type="pres">
      <dgm:prSet presAssocID="{D36E06D7-8139-4FCD-9ED5-D8F7463865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44CD4B-EE22-4654-8F0C-5EE885B0990B}" type="pres">
      <dgm:prSet presAssocID="{53B11D14-2504-4CB5-9B76-950F9520D6DD}" presName="node" presStyleLbl="node1" presStyleIdx="0" presStyleCnt="1" custLinFactNeighborX="-561" custLinFactNeighborY="-277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83038A-4D8F-4BED-B6CB-CB0DAD440CB9}" type="presOf" srcId="{D36E06D7-8139-4FCD-9ED5-D8F7463865E8}" destId="{6AEAAC28-5575-4717-974A-D1685C615F06}" srcOrd="0" destOrd="0" presId="urn:microsoft.com/office/officeart/2005/8/layout/process1"/>
    <dgm:cxn modelId="{66350323-AB92-496F-8732-23EB9EB6FE46}" srcId="{D36E06D7-8139-4FCD-9ED5-D8F7463865E8}" destId="{53B11D14-2504-4CB5-9B76-950F9520D6DD}" srcOrd="0" destOrd="0" parTransId="{010E6696-2BFD-4794-85B2-BAC7F314E08A}" sibTransId="{7D857B22-F076-43EA-8BCA-01893F6DD325}"/>
    <dgm:cxn modelId="{C081FAD6-9503-4B91-A6C6-8DF2E091C28C}" type="presOf" srcId="{53B11D14-2504-4CB5-9B76-950F9520D6DD}" destId="{6044CD4B-EE22-4654-8F0C-5EE885B0990B}" srcOrd="0" destOrd="0" presId="urn:microsoft.com/office/officeart/2005/8/layout/process1"/>
    <dgm:cxn modelId="{E7A05E83-0564-482B-AD00-4F3ACAD73AE4}" type="presParOf" srcId="{6AEAAC28-5575-4717-974A-D1685C615F06}" destId="{6044CD4B-EE22-4654-8F0C-5EE885B0990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18946-7D2B-4B07-8F51-CFF97291E447}">
      <dsp:nvSpPr>
        <dsp:cNvPr id="0" name=""/>
        <dsp:cNvSpPr/>
      </dsp:nvSpPr>
      <dsp:spPr>
        <a:xfrm>
          <a:off x="3374555" y="67449"/>
          <a:ext cx="1824792" cy="1651171"/>
        </a:xfrm>
        <a:prstGeom prst="ellipse">
          <a:avLst/>
        </a:prstGeom>
        <a:solidFill>
          <a:srgbClr val="D0E0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Deus nos fez filhos dele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641790" y="309257"/>
        <a:ext cx="1290322" cy="1167555"/>
      </dsp:txXfrm>
    </dsp:sp>
    <dsp:sp modelId="{38BAC69D-30E2-41BF-8BEF-55743C3055AF}">
      <dsp:nvSpPr>
        <dsp:cNvPr id="0" name=""/>
        <dsp:cNvSpPr/>
      </dsp:nvSpPr>
      <dsp:spPr>
        <a:xfrm rot="2549709">
          <a:off x="4969453" y="1370817"/>
          <a:ext cx="236725" cy="511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4978780" y="1449210"/>
        <a:ext cx="165708" cy="307140"/>
      </dsp:txXfrm>
    </dsp:sp>
    <dsp:sp modelId="{C148C58F-0E59-4A75-A4D5-59D5A4F6DB9F}">
      <dsp:nvSpPr>
        <dsp:cNvPr id="0" name=""/>
        <dsp:cNvSpPr/>
      </dsp:nvSpPr>
      <dsp:spPr>
        <a:xfrm>
          <a:off x="4992989" y="1530724"/>
          <a:ext cx="1829615" cy="1694580"/>
        </a:xfrm>
        <a:prstGeom prst="ellipse">
          <a:avLst/>
        </a:prstGeom>
        <a:solidFill>
          <a:srgbClr val="D0E0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Somos filhos de Deus por adoção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5260930" y="1778889"/>
        <a:ext cx="1293733" cy="1198250"/>
      </dsp:txXfrm>
    </dsp:sp>
    <dsp:sp modelId="{A0E2D296-C174-4E98-BC03-8B8546DFF1F5}">
      <dsp:nvSpPr>
        <dsp:cNvPr id="0" name=""/>
        <dsp:cNvSpPr/>
      </dsp:nvSpPr>
      <dsp:spPr>
        <a:xfrm rot="8100000">
          <a:off x="4946965" y="2935037"/>
          <a:ext cx="295715" cy="511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10800000">
        <a:off x="5022687" y="3006052"/>
        <a:ext cx="207001" cy="307140"/>
      </dsp:txXfrm>
    </dsp:sp>
    <dsp:sp modelId="{CDB6B989-0720-4343-9376-7E246DE29E73}">
      <dsp:nvSpPr>
        <dsp:cNvPr id="0" name=""/>
        <dsp:cNvSpPr/>
      </dsp:nvSpPr>
      <dsp:spPr>
        <a:xfrm>
          <a:off x="3418644" y="3180185"/>
          <a:ext cx="1756114" cy="1617848"/>
        </a:xfrm>
        <a:prstGeom prst="ellipse">
          <a:avLst/>
        </a:prstGeom>
        <a:solidFill>
          <a:srgbClr val="D0E0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Somos filhos de Deus através de Jesus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675821" y="3417113"/>
        <a:ext cx="1241760" cy="1143992"/>
      </dsp:txXfrm>
    </dsp:sp>
    <dsp:sp modelId="{1F180EEB-AF63-46F5-A820-FCB3A47BA993}">
      <dsp:nvSpPr>
        <dsp:cNvPr id="0" name=""/>
        <dsp:cNvSpPr/>
      </dsp:nvSpPr>
      <dsp:spPr>
        <a:xfrm rot="13500000">
          <a:off x="3388708" y="2961624"/>
          <a:ext cx="272918" cy="511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10800000">
        <a:off x="3458593" y="3092951"/>
        <a:ext cx="191043" cy="307140"/>
      </dsp:txXfrm>
    </dsp:sp>
    <dsp:sp modelId="{286196BC-B779-476A-94C5-4CF58D3A1A8A}">
      <dsp:nvSpPr>
        <dsp:cNvPr id="0" name=""/>
        <dsp:cNvSpPr/>
      </dsp:nvSpPr>
      <dsp:spPr>
        <a:xfrm>
          <a:off x="1664520" y="1530724"/>
          <a:ext cx="2042172" cy="1694580"/>
        </a:xfrm>
        <a:prstGeom prst="ellipse">
          <a:avLst/>
        </a:prstGeom>
        <a:solidFill>
          <a:srgbClr val="D0E0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Somos filhos de Deus para </a:t>
          </a:r>
          <a:r>
            <a:rPr lang="pt-BR" sz="2000" kern="1200" dirty="0" smtClean="0">
              <a:solidFill>
                <a:schemeClr val="tx1"/>
              </a:solidFill>
            </a:rPr>
            <a:t>termos</a:t>
          </a:r>
          <a:r>
            <a:rPr lang="pt-BR" sz="1600" kern="1200" dirty="0" smtClean="0">
              <a:solidFill>
                <a:schemeClr val="tx1"/>
              </a:solidFill>
            </a:rPr>
            <a:t> intimidade com o Espírito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963589" y="1778889"/>
        <a:ext cx="1444034" cy="1198250"/>
      </dsp:txXfrm>
    </dsp:sp>
    <dsp:sp modelId="{101833EE-A2FA-4F7D-97F6-C33AAFB4AAF7}">
      <dsp:nvSpPr>
        <dsp:cNvPr id="0" name=""/>
        <dsp:cNvSpPr/>
      </dsp:nvSpPr>
      <dsp:spPr>
        <a:xfrm rot="19029555">
          <a:off x="3401504" y="1363256"/>
          <a:ext cx="204742" cy="5119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3409696" y="1486519"/>
        <a:ext cx="143319" cy="307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A119E-A842-4471-A1DA-16338FF292DA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73E2A-350A-4970-89C8-BC9819441054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solidFill>
          <a:srgbClr val="D0E0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004A1-F4E9-4904-9B3F-E646138CDAB5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smtClean="0"/>
            <a:t>Os filhos da Lei</a:t>
          </a:r>
          <a:endParaRPr lang="pt-BR" sz="3500" kern="1200"/>
        </a:p>
      </dsp:txBody>
      <dsp:txXfrm>
        <a:off x="4361687" y="0"/>
        <a:ext cx="2633472" cy="1900904"/>
      </dsp:txXfrm>
    </dsp:sp>
    <dsp:sp modelId="{737102D9-5785-49A0-87AA-0D1D7574665E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solidFill>
          <a:srgbClr val="D0E0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EC005-32C7-403D-8713-385D8D78744F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smtClean="0"/>
            <a:t>Os filhos do Evangelho</a:t>
          </a:r>
          <a:endParaRPr lang="pt-BR" sz="3500" kern="1200"/>
        </a:p>
      </dsp:txBody>
      <dsp:txXfrm>
        <a:off x="1234440" y="2625058"/>
        <a:ext cx="2633472" cy="1900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4CD4B-EE22-4654-8F0C-5EE885B0990B}">
      <dsp:nvSpPr>
        <dsp:cNvPr id="0" name=""/>
        <dsp:cNvSpPr/>
      </dsp:nvSpPr>
      <dsp:spPr>
        <a:xfrm>
          <a:off x="0" y="0"/>
          <a:ext cx="8221563" cy="3888433"/>
        </a:xfrm>
        <a:prstGeom prst="roundRect">
          <a:avLst>
            <a:gd name="adj" fmla="val 10000"/>
          </a:avLst>
        </a:prstGeom>
        <a:solidFill>
          <a:srgbClr val="D0E0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0" kern="1200" dirty="0" smtClean="0"/>
            <a:t>Em Cristo Jesus, somos livres!</a:t>
          </a:r>
          <a:endParaRPr lang="pt-BR" sz="8000" kern="1200" dirty="0"/>
        </a:p>
      </dsp:txBody>
      <dsp:txXfrm>
        <a:off x="113888" y="113888"/>
        <a:ext cx="7993787" cy="3660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93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6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18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45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57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97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32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05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4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4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93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697-AD13-4656-AD55-706B46F1F036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82FB3-0594-4A70-96B0-619EC4F3E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7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3779912" y="146864"/>
            <a:ext cx="4929866" cy="1478876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800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139604" y="1080125"/>
            <a:ext cx="5328591" cy="175000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800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051344" y="699474"/>
            <a:ext cx="496344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3600" dirty="0"/>
              <a:t>A Carta aos Gálatas: </a:t>
            </a:r>
            <a:endParaRPr lang="pt-BR" sz="36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pt-BR" sz="3600" dirty="0" smtClean="0"/>
              <a:t>A </a:t>
            </a:r>
            <a:r>
              <a:rPr lang="pt-BR" sz="3600" dirty="0"/>
              <a:t>nova condição em Cristo</a:t>
            </a:r>
            <a:endParaRPr lang="pt-BR" altLang="pt-BR" sz="3600" dirty="0"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399" y="3461327"/>
            <a:ext cx="6369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b="1" dirty="0" smtClean="0"/>
              <a:t>Texto </a:t>
            </a:r>
            <a:r>
              <a:rPr lang="pt-BR" sz="4000" b="1" dirty="0"/>
              <a:t>bíblico: Gálatas 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000" b="1" dirty="0"/>
              <a:t>Texto áureo: Gálatas </a:t>
            </a:r>
            <a:r>
              <a:rPr lang="pt-BR" sz="4000" b="1" dirty="0" smtClean="0"/>
              <a:t>4.7</a:t>
            </a:r>
            <a:endParaRPr lang="pt-BR" sz="4000" b="1" dirty="0"/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760" y="0"/>
            <a:ext cx="4858522" cy="284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371" y="836712"/>
            <a:ext cx="8229600" cy="1143000"/>
          </a:xfrm>
        </p:spPr>
        <p:txBody>
          <a:bodyPr>
            <a:noAutofit/>
          </a:bodyPr>
          <a:lstStyle/>
          <a:p>
            <a:r>
              <a:rPr lang="pt-BR" sz="5400" dirty="0" smtClean="0"/>
              <a:t>Somos filhos de Deus</a:t>
            </a:r>
            <a:br>
              <a:rPr lang="pt-BR" sz="5400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endParaRPr lang="pt-BR" sz="5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187558"/>
              </p:ext>
            </p:extLst>
          </p:nvPr>
        </p:nvGraphicFramePr>
        <p:xfrm>
          <a:off x="291845" y="1124744"/>
          <a:ext cx="8487126" cy="473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0150"/>
            <a:ext cx="1313082" cy="7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112170"/>
            <a:ext cx="742329" cy="7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6080135"/>
            <a:ext cx="1981878" cy="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6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665" y="116632"/>
            <a:ext cx="8254091" cy="3203118"/>
          </a:xfrm>
          <a:solidFill>
            <a:srgbClr val="D0E03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t-BR" sz="4800" dirty="0" smtClean="0"/>
              <a:t>Quando o assunto é Evangelho, novidade não é coisa boa!</a:t>
            </a:r>
            <a:endParaRPr lang="pt-BR" sz="4800" dirty="0"/>
          </a:p>
        </p:txBody>
      </p:sp>
      <p:pic>
        <p:nvPicPr>
          <p:cNvPr id="1026" name="Picture 2" descr="Here's why stocks are rising on terrible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6409480" cy="28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5" y="6070150"/>
            <a:ext cx="1313082" cy="7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03" y="6112170"/>
            <a:ext cx="742329" cy="7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66" y="6080135"/>
            <a:ext cx="1981878" cy="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54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49651"/>
            <a:ext cx="8229600" cy="706090"/>
          </a:xfrm>
        </p:spPr>
        <p:txBody>
          <a:bodyPr>
            <a:noAutofit/>
          </a:bodyPr>
          <a:lstStyle/>
          <a:p>
            <a:r>
              <a:rPr lang="pt-BR" sz="6000" dirty="0" smtClean="0"/>
              <a:t>O valor das repreensões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4058" y="3577058"/>
            <a:ext cx="9143999" cy="1787002"/>
          </a:xfrm>
          <a:solidFill>
            <a:srgbClr val="D0E034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Quem ama, aponta o erro</a:t>
            </a:r>
          </a:p>
          <a:p>
            <a:r>
              <a:rPr lang="pt-BR" dirty="0" smtClean="0"/>
              <a:t>A repreensão na Igreja é sinal de zelo pela verdade</a:t>
            </a:r>
          </a:p>
        </p:txBody>
      </p:sp>
      <p:pic>
        <p:nvPicPr>
          <p:cNvPr id="4098" name="Picture 2" descr="Say anything whether its morally reprehensible or not by Notga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5629"/>
            <a:ext cx="8405552" cy="233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0150"/>
            <a:ext cx="1313082" cy="7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112170"/>
            <a:ext cx="742329" cy="7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6080135"/>
            <a:ext cx="1981878" cy="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4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082" y="620688"/>
            <a:ext cx="9001000" cy="1143000"/>
          </a:xfrm>
        </p:spPr>
        <p:txBody>
          <a:bodyPr>
            <a:noAutofit/>
          </a:bodyPr>
          <a:lstStyle/>
          <a:p>
            <a:r>
              <a:rPr lang="pt-BR" sz="7200" dirty="0" smtClean="0"/>
              <a:t>Sara e Agar</a:t>
            </a:r>
            <a:br>
              <a:rPr lang="pt-BR" sz="7200" dirty="0" smtClean="0"/>
            </a:br>
            <a:endParaRPr lang="pt-BR" sz="7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8252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11" descr="Convicçã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0150"/>
            <a:ext cx="1313082" cy="7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13" descr="CB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112170"/>
            <a:ext cx="742329" cy="7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6080135"/>
            <a:ext cx="1981878" cy="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2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391" y="204936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dirty="0" smtClean="0"/>
              <a:t>O evangelho puro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863089"/>
            <a:ext cx="9144000" cy="1324744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Deus age no tempo certo </a:t>
            </a:r>
          </a:p>
          <a:p>
            <a:r>
              <a:rPr lang="pt-BR" dirty="0" smtClean="0"/>
              <a:t>Deus envia seu filho </a:t>
            </a:r>
          </a:p>
          <a:p>
            <a:r>
              <a:rPr lang="pt-BR" dirty="0" smtClean="0"/>
              <a:t>Jesus é Deus encarnado</a:t>
            </a:r>
          </a:p>
        </p:txBody>
      </p:sp>
      <p:pic>
        <p:nvPicPr>
          <p:cNvPr id="5122" name="Picture 2" descr="The Gospel of Jesus Christ: Salvation in the Kingdom | Unit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94" y="3343003"/>
            <a:ext cx="5785595" cy="23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932040" y="1970574"/>
            <a:ext cx="3923928" cy="1324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Jesus cumpriu toda a Lei</a:t>
            </a:r>
          </a:p>
          <a:p>
            <a:r>
              <a:rPr lang="pt-BR" dirty="0" smtClean="0"/>
              <a:t>Jesus resgata o pecador</a:t>
            </a:r>
          </a:p>
        </p:txBody>
      </p:sp>
      <p:pic>
        <p:nvPicPr>
          <p:cNvPr id="6" name="Imagem 11" descr="Convicçã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0150"/>
            <a:ext cx="1313082" cy="7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3" descr="CB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112170"/>
            <a:ext cx="742329" cy="7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6080135"/>
            <a:ext cx="1981878" cy="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9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259460"/>
              </p:ext>
            </p:extLst>
          </p:nvPr>
        </p:nvGraphicFramePr>
        <p:xfrm>
          <a:off x="611560" y="836712"/>
          <a:ext cx="8229600" cy="38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11" descr="Convicçã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70150"/>
            <a:ext cx="1313082" cy="7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3" descr="CB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112170"/>
            <a:ext cx="742329" cy="7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6080135"/>
            <a:ext cx="1981878" cy="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002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133</Words>
  <Application>Microsoft Office PowerPoint</Application>
  <PresentationFormat>Apresentação no Ecrã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Somos filhos de Deus  </vt:lpstr>
      <vt:lpstr>Quando o assunto é Evangelho, novidade não é coisa boa!</vt:lpstr>
      <vt:lpstr>O valor das repreensões</vt:lpstr>
      <vt:lpstr>Sara e Agar </vt:lpstr>
      <vt:lpstr>O evangelho puro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Carta aos Gálatas: A nova condição em Cristo</dc:title>
  <dc:creator>Gabriel Cardoso Glenka</dc:creator>
  <cp:lastModifiedBy>CBB-NOTE8</cp:lastModifiedBy>
  <cp:revision>7</cp:revision>
  <dcterms:created xsi:type="dcterms:W3CDTF">2019-12-12T22:54:02Z</dcterms:created>
  <dcterms:modified xsi:type="dcterms:W3CDTF">2020-04-07T11:51:13Z</dcterms:modified>
</cp:coreProperties>
</file>