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4" r:id="rId2"/>
    <p:sldId id="265" r:id="rId3"/>
    <p:sldId id="257" r:id="rId4"/>
    <p:sldId id="258" r:id="rId5"/>
    <p:sldId id="259" r:id="rId6"/>
    <p:sldId id="260" r:id="rId7"/>
    <p:sldId id="263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>
      <p:cViewPr varScale="1">
        <p:scale>
          <a:sx n="72" d="100"/>
          <a:sy n="72" d="100"/>
        </p:scale>
        <p:origin x="58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tair Miranda" userId="3ef78b2d3ce68fef" providerId="LiveId" clId="{7CFAB9FD-9A91-4F02-8653-ED924C024915}"/>
    <pc:docChg chg="undo custSel delSld modSld">
      <pc:chgData name="Valtair Miranda" userId="3ef78b2d3ce68fef" providerId="LiveId" clId="{7CFAB9FD-9A91-4F02-8653-ED924C024915}" dt="2020-07-30T14:31:34.706" v="646" actId="1076"/>
      <pc:docMkLst>
        <pc:docMk/>
      </pc:docMkLst>
      <pc:sldChg chg="addSp delSp modSp mod">
        <pc:chgData name="Valtair Miranda" userId="3ef78b2d3ce68fef" providerId="LiveId" clId="{7CFAB9FD-9A91-4F02-8653-ED924C024915}" dt="2020-07-30T14:23:18.425" v="540" actId="14100"/>
        <pc:sldMkLst>
          <pc:docMk/>
          <pc:sldMk cId="403848683" sldId="257"/>
        </pc:sldMkLst>
        <pc:spChg chg="mod">
          <ac:chgData name="Valtair Miranda" userId="3ef78b2d3ce68fef" providerId="LiveId" clId="{7CFAB9FD-9A91-4F02-8653-ED924C024915}" dt="2020-07-30T14:11:21.116" v="14" actId="27636"/>
          <ac:spMkLst>
            <pc:docMk/>
            <pc:sldMk cId="403848683" sldId="257"/>
            <ac:spMk id="2" creationId="{00000000-0000-0000-0000-000000000000}"/>
          </ac:spMkLst>
        </pc:spChg>
        <pc:spChg chg="mod">
          <ac:chgData name="Valtair Miranda" userId="3ef78b2d3ce68fef" providerId="LiveId" clId="{7CFAB9FD-9A91-4F02-8653-ED924C024915}" dt="2020-07-30T14:12:56.726" v="149" actId="20577"/>
          <ac:spMkLst>
            <pc:docMk/>
            <pc:sldMk cId="403848683" sldId="257"/>
            <ac:spMk id="4" creationId="{00000000-0000-0000-0000-000000000000}"/>
          </ac:spMkLst>
        </pc:spChg>
        <pc:picChg chg="add mod">
          <ac:chgData name="Valtair Miranda" userId="3ef78b2d3ce68fef" providerId="LiveId" clId="{7CFAB9FD-9A91-4F02-8653-ED924C024915}" dt="2020-07-30T14:23:18.425" v="540" actId="14100"/>
          <ac:picMkLst>
            <pc:docMk/>
            <pc:sldMk cId="403848683" sldId="257"/>
            <ac:picMk id="1026" creationId="{AC45D28F-F489-4EC9-8902-0F6AFE05D3B5}"/>
          </ac:picMkLst>
        </pc:picChg>
        <pc:picChg chg="del">
          <ac:chgData name="Valtair Miranda" userId="3ef78b2d3ce68fef" providerId="LiveId" clId="{7CFAB9FD-9A91-4F02-8653-ED924C024915}" dt="2020-07-30T14:22:44.426" v="537" actId="478"/>
          <ac:picMkLst>
            <pc:docMk/>
            <pc:sldMk cId="403848683" sldId="257"/>
            <ac:picMk id="5122" creationId="{00000000-0000-0000-0000-000000000000}"/>
          </ac:picMkLst>
        </pc:picChg>
      </pc:sldChg>
      <pc:sldChg chg="addSp delSp modSp mod">
        <pc:chgData name="Valtair Miranda" userId="3ef78b2d3ce68fef" providerId="LiveId" clId="{7CFAB9FD-9A91-4F02-8653-ED924C024915}" dt="2020-07-30T14:25:59.262" v="592" actId="207"/>
        <pc:sldMkLst>
          <pc:docMk/>
          <pc:sldMk cId="1691458614" sldId="258"/>
        </pc:sldMkLst>
        <pc:spChg chg="mod">
          <ac:chgData name="Valtair Miranda" userId="3ef78b2d3ce68fef" providerId="LiveId" clId="{7CFAB9FD-9A91-4F02-8653-ED924C024915}" dt="2020-07-30T14:25:27.864" v="581" actId="207"/>
          <ac:spMkLst>
            <pc:docMk/>
            <pc:sldMk cId="1691458614" sldId="258"/>
            <ac:spMk id="2" creationId="{00000000-0000-0000-0000-000000000000}"/>
          </ac:spMkLst>
        </pc:spChg>
        <pc:spChg chg="mod">
          <ac:chgData name="Valtair Miranda" userId="3ef78b2d3ce68fef" providerId="LiveId" clId="{7CFAB9FD-9A91-4F02-8653-ED924C024915}" dt="2020-07-30T14:25:59.262" v="592" actId="207"/>
          <ac:spMkLst>
            <pc:docMk/>
            <pc:sldMk cId="1691458614" sldId="258"/>
            <ac:spMk id="3" creationId="{00000000-0000-0000-0000-000000000000}"/>
          </ac:spMkLst>
        </pc:spChg>
        <pc:picChg chg="add mod">
          <ac:chgData name="Valtair Miranda" userId="3ef78b2d3ce68fef" providerId="LiveId" clId="{7CFAB9FD-9A91-4F02-8653-ED924C024915}" dt="2020-07-30T14:25:05.745" v="551" actId="167"/>
          <ac:picMkLst>
            <pc:docMk/>
            <pc:sldMk cId="1691458614" sldId="258"/>
            <ac:picMk id="4" creationId="{7159ADFC-64D3-4233-AD4F-1E3160D43C63}"/>
          </ac:picMkLst>
        </pc:picChg>
        <pc:picChg chg="del">
          <ac:chgData name="Valtair Miranda" userId="3ef78b2d3ce68fef" providerId="LiveId" clId="{7CFAB9FD-9A91-4F02-8653-ED924C024915}" dt="2020-07-30T14:14:10.152" v="160" actId="478"/>
          <ac:picMkLst>
            <pc:docMk/>
            <pc:sldMk cId="1691458614" sldId="258"/>
            <ac:picMk id="2050" creationId="{00000000-0000-0000-0000-000000000000}"/>
          </ac:picMkLst>
        </pc:picChg>
      </pc:sldChg>
      <pc:sldChg chg="addSp delSp modSp mod">
        <pc:chgData name="Valtair Miranda" userId="3ef78b2d3ce68fef" providerId="LiveId" clId="{7CFAB9FD-9A91-4F02-8653-ED924C024915}" dt="2020-07-30T14:28:40.910" v="639" actId="1036"/>
        <pc:sldMkLst>
          <pc:docMk/>
          <pc:sldMk cId="3108485945" sldId="259"/>
        </pc:sldMkLst>
        <pc:spChg chg="mod">
          <ac:chgData name="Valtair Miranda" userId="3ef78b2d3ce68fef" providerId="LiveId" clId="{7CFAB9FD-9A91-4F02-8653-ED924C024915}" dt="2020-07-30T14:16:10.973" v="382" actId="27636"/>
          <ac:spMkLst>
            <pc:docMk/>
            <pc:sldMk cId="3108485945" sldId="259"/>
            <ac:spMk id="2" creationId="{00000000-0000-0000-0000-000000000000}"/>
          </ac:spMkLst>
        </pc:spChg>
        <pc:graphicFrameChg chg="mod">
          <ac:chgData name="Valtair Miranda" userId="3ef78b2d3ce68fef" providerId="LiveId" clId="{7CFAB9FD-9A91-4F02-8653-ED924C024915}" dt="2020-07-30T14:28:31.511" v="634" actId="1035"/>
          <ac:graphicFrameMkLst>
            <pc:docMk/>
            <pc:sldMk cId="3108485945" sldId="259"/>
            <ac:graphicFrameMk id="4" creationId="{00000000-0000-0000-0000-000000000000}"/>
          </ac:graphicFrameMkLst>
        </pc:graphicFrameChg>
        <pc:graphicFrameChg chg="mod">
          <ac:chgData name="Valtair Miranda" userId="3ef78b2d3ce68fef" providerId="LiveId" clId="{7CFAB9FD-9A91-4F02-8653-ED924C024915}" dt="2020-07-30T14:17:01.646" v="414" actId="20577"/>
          <ac:graphicFrameMkLst>
            <pc:docMk/>
            <pc:sldMk cId="3108485945" sldId="259"/>
            <ac:graphicFrameMk id="5" creationId="{00000000-0000-0000-0000-000000000000}"/>
          </ac:graphicFrameMkLst>
        </pc:graphicFrameChg>
        <pc:picChg chg="add mod">
          <ac:chgData name="Valtair Miranda" userId="3ef78b2d3ce68fef" providerId="LiveId" clId="{7CFAB9FD-9A91-4F02-8653-ED924C024915}" dt="2020-07-30T14:28:40.910" v="639" actId="1036"/>
          <ac:picMkLst>
            <pc:docMk/>
            <pc:sldMk cId="3108485945" sldId="259"/>
            <ac:picMk id="3074" creationId="{68C97D2E-D711-4464-9A00-D59D8AE63055}"/>
          </ac:picMkLst>
        </pc:picChg>
        <pc:picChg chg="del">
          <ac:chgData name="Valtair Miranda" userId="3ef78b2d3ce68fef" providerId="LiveId" clId="{7CFAB9FD-9A91-4F02-8653-ED924C024915}" dt="2020-07-30T14:28:23.775" v="611" actId="478"/>
          <ac:picMkLst>
            <pc:docMk/>
            <pc:sldMk cId="3108485945" sldId="259"/>
            <ac:picMk id="4098" creationId="{00000000-0000-0000-0000-000000000000}"/>
          </ac:picMkLst>
        </pc:picChg>
      </pc:sldChg>
      <pc:sldChg chg="addSp delSp modSp mod">
        <pc:chgData name="Valtair Miranda" userId="3ef78b2d3ce68fef" providerId="LiveId" clId="{7CFAB9FD-9A91-4F02-8653-ED924C024915}" dt="2020-07-30T14:30:26.343" v="642" actId="1076"/>
        <pc:sldMkLst>
          <pc:docMk/>
          <pc:sldMk cId="2064524943" sldId="260"/>
        </pc:sldMkLst>
        <pc:spChg chg="mod">
          <ac:chgData name="Valtair Miranda" userId="3ef78b2d3ce68fef" providerId="LiveId" clId="{7CFAB9FD-9A91-4F02-8653-ED924C024915}" dt="2020-07-30T14:17:25.180" v="416"/>
          <ac:spMkLst>
            <pc:docMk/>
            <pc:sldMk cId="2064524943" sldId="260"/>
            <ac:spMk id="2" creationId="{00000000-0000-0000-0000-000000000000}"/>
          </ac:spMkLst>
        </pc:spChg>
        <pc:spChg chg="mod">
          <ac:chgData name="Valtair Miranda" userId="3ef78b2d3ce68fef" providerId="LiveId" clId="{7CFAB9FD-9A91-4F02-8653-ED924C024915}" dt="2020-07-30T14:19:44.412" v="524" actId="27636"/>
          <ac:spMkLst>
            <pc:docMk/>
            <pc:sldMk cId="2064524943" sldId="260"/>
            <ac:spMk id="3" creationId="{00000000-0000-0000-0000-000000000000}"/>
          </ac:spMkLst>
        </pc:spChg>
        <pc:picChg chg="del">
          <ac:chgData name="Valtair Miranda" userId="3ef78b2d3ce68fef" providerId="LiveId" clId="{7CFAB9FD-9A91-4F02-8653-ED924C024915}" dt="2020-07-30T14:30:18.894" v="640" actId="478"/>
          <ac:picMkLst>
            <pc:docMk/>
            <pc:sldMk cId="2064524943" sldId="260"/>
            <ac:picMk id="3074" creationId="{00000000-0000-0000-0000-000000000000}"/>
          </ac:picMkLst>
        </pc:picChg>
        <pc:picChg chg="add mod">
          <ac:chgData name="Valtair Miranda" userId="3ef78b2d3ce68fef" providerId="LiveId" clId="{7CFAB9FD-9A91-4F02-8653-ED924C024915}" dt="2020-07-30T14:30:26.343" v="642" actId="1076"/>
          <ac:picMkLst>
            <pc:docMk/>
            <pc:sldMk cId="2064524943" sldId="260"/>
            <ac:picMk id="4098" creationId="{E8C8FADC-A358-41F0-B54A-F09AD5C5A31C}"/>
          </ac:picMkLst>
        </pc:picChg>
      </pc:sldChg>
      <pc:sldChg chg="del">
        <pc:chgData name="Valtair Miranda" userId="3ef78b2d3ce68fef" providerId="LiveId" clId="{7CFAB9FD-9A91-4F02-8653-ED924C024915}" dt="2020-07-30T14:20:44.333" v="525" actId="47"/>
        <pc:sldMkLst>
          <pc:docMk/>
          <pc:sldMk cId="2265421042" sldId="261"/>
        </pc:sldMkLst>
      </pc:sldChg>
      <pc:sldChg chg="addSp delSp modSp mod">
        <pc:chgData name="Valtair Miranda" userId="3ef78b2d3ce68fef" providerId="LiveId" clId="{7CFAB9FD-9A91-4F02-8653-ED924C024915}" dt="2020-07-30T14:31:34.706" v="646" actId="1076"/>
        <pc:sldMkLst>
          <pc:docMk/>
          <pc:sldMk cId="4291976197" sldId="263"/>
        </pc:sldMkLst>
        <pc:spChg chg="mod">
          <ac:chgData name="Valtair Miranda" userId="3ef78b2d3ce68fef" providerId="LiveId" clId="{7CFAB9FD-9A91-4F02-8653-ED924C024915}" dt="2020-07-30T14:21:20.386" v="536" actId="368"/>
          <ac:spMkLst>
            <pc:docMk/>
            <pc:sldMk cId="4291976197" sldId="263"/>
            <ac:spMk id="3" creationId="{00000000-0000-0000-0000-000000000000}"/>
          </ac:spMkLst>
        </pc:spChg>
        <pc:picChg chg="del">
          <ac:chgData name="Valtair Miranda" userId="3ef78b2d3ce68fef" providerId="LiveId" clId="{7CFAB9FD-9A91-4F02-8653-ED924C024915}" dt="2020-07-30T14:31:14.052" v="643" actId="478"/>
          <ac:picMkLst>
            <pc:docMk/>
            <pc:sldMk cId="4291976197" sldId="263"/>
            <ac:picMk id="4" creationId="{00000000-0000-0000-0000-000000000000}"/>
          </ac:picMkLst>
        </pc:picChg>
        <pc:picChg chg="add mod">
          <ac:chgData name="Valtair Miranda" userId="3ef78b2d3ce68fef" providerId="LiveId" clId="{7CFAB9FD-9A91-4F02-8653-ED924C024915}" dt="2020-07-30T14:31:34.706" v="646" actId="1076"/>
          <ac:picMkLst>
            <pc:docMk/>
            <pc:sldMk cId="4291976197" sldId="263"/>
            <ac:picMk id="5122" creationId="{C825C0DA-3F8C-4630-B7C3-54367B083402}"/>
          </ac:picMkLst>
        </pc:picChg>
      </pc:sldChg>
      <pc:sldChg chg="modSp">
        <pc:chgData name="Valtair Miranda" userId="3ef78b2d3ce68fef" providerId="LiveId" clId="{7CFAB9FD-9A91-4F02-8653-ED924C024915}" dt="2020-07-30T14:09:34.263" v="8"/>
        <pc:sldMkLst>
          <pc:docMk/>
          <pc:sldMk cId="0" sldId="265"/>
        </pc:sldMkLst>
        <pc:spChg chg="mod">
          <ac:chgData name="Valtair Miranda" userId="3ef78b2d3ce68fef" providerId="LiveId" clId="{7CFAB9FD-9A91-4F02-8653-ED924C024915}" dt="2020-07-30T14:09:16.059" v="3"/>
          <ac:spMkLst>
            <pc:docMk/>
            <pc:sldMk cId="0" sldId="265"/>
            <ac:spMk id="6" creationId="{00000000-0000-0000-0000-000000000000}"/>
          </ac:spMkLst>
        </pc:spChg>
        <pc:spChg chg="mod">
          <ac:chgData name="Valtair Miranda" userId="3ef78b2d3ce68fef" providerId="LiveId" clId="{7CFAB9FD-9A91-4F02-8653-ED924C024915}" dt="2020-07-30T14:09:34.263" v="8"/>
          <ac:spMkLst>
            <pc:docMk/>
            <pc:sldMk cId="0" sldId="265"/>
            <ac:spMk id="3078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296826-D44A-4692-9B06-DC85FBD88039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20A0888-B606-4609-A3F2-2533189D7E97}">
      <dgm:prSet/>
      <dgm:spPr/>
      <dgm:t>
        <a:bodyPr/>
        <a:lstStyle/>
        <a:p>
          <a:pPr rtl="0"/>
          <a:r>
            <a:rPr lang="pt-BR" dirty="0"/>
            <a:t>Depressão</a:t>
          </a:r>
        </a:p>
      </dgm:t>
    </dgm:pt>
    <dgm:pt modelId="{778BA9F3-F723-4B16-8A91-1EE6419FFDF3}" type="parTrans" cxnId="{50CC9990-D28D-4B04-A1FD-B8AD64B5DFEB}">
      <dgm:prSet/>
      <dgm:spPr/>
      <dgm:t>
        <a:bodyPr/>
        <a:lstStyle/>
        <a:p>
          <a:endParaRPr lang="pt-BR"/>
        </a:p>
      </dgm:t>
    </dgm:pt>
    <dgm:pt modelId="{1EC1D8A8-058F-4A45-A0AB-F77867C4B511}" type="sibTrans" cxnId="{50CC9990-D28D-4B04-A1FD-B8AD64B5DFEB}">
      <dgm:prSet/>
      <dgm:spPr/>
      <dgm:t>
        <a:bodyPr/>
        <a:lstStyle/>
        <a:p>
          <a:endParaRPr lang="pt-BR"/>
        </a:p>
      </dgm:t>
    </dgm:pt>
    <dgm:pt modelId="{3FCA9E3D-20E6-416C-A95B-1F1A9665889D}">
      <dgm:prSet/>
      <dgm:spPr/>
      <dgm:t>
        <a:bodyPr/>
        <a:lstStyle/>
        <a:p>
          <a:pPr rtl="0"/>
          <a:r>
            <a:rPr lang="pt-BR" dirty="0"/>
            <a:t>Oração</a:t>
          </a:r>
        </a:p>
      </dgm:t>
    </dgm:pt>
    <dgm:pt modelId="{7FA38560-FEE4-4D09-B950-50E4C840DF77}" type="parTrans" cxnId="{A128E28A-A3D8-4C05-A207-CA2E1E3C05BD}">
      <dgm:prSet/>
      <dgm:spPr/>
      <dgm:t>
        <a:bodyPr/>
        <a:lstStyle/>
        <a:p>
          <a:endParaRPr lang="pt-BR"/>
        </a:p>
      </dgm:t>
    </dgm:pt>
    <dgm:pt modelId="{874C19CB-9C94-46D4-8996-C3A6ED5B6C2D}" type="sibTrans" cxnId="{A128E28A-A3D8-4C05-A207-CA2E1E3C05BD}">
      <dgm:prSet/>
      <dgm:spPr/>
      <dgm:t>
        <a:bodyPr/>
        <a:lstStyle/>
        <a:p>
          <a:endParaRPr lang="pt-BR"/>
        </a:p>
      </dgm:t>
    </dgm:pt>
    <dgm:pt modelId="{1FA87B27-E5B6-4E94-AA79-A793093F976B}" type="pres">
      <dgm:prSet presAssocID="{C5296826-D44A-4692-9B06-DC85FBD88039}" presName="cycle" presStyleCnt="0">
        <dgm:presLayoutVars>
          <dgm:dir/>
          <dgm:resizeHandles val="exact"/>
        </dgm:presLayoutVars>
      </dgm:prSet>
      <dgm:spPr/>
    </dgm:pt>
    <dgm:pt modelId="{713316CF-F460-49B3-80D0-E0D4406F0C0E}" type="pres">
      <dgm:prSet presAssocID="{920A0888-B606-4609-A3F2-2533189D7E97}" presName="arrow" presStyleLbl="node1" presStyleIdx="0" presStyleCnt="2">
        <dgm:presLayoutVars>
          <dgm:bulletEnabled val="1"/>
        </dgm:presLayoutVars>
      </dgm:prSet>
      <dgm:spPr/>
    </dgm:pt>
    <dgm:pt modelId="{C1B65090-FADA-4C25-BF98-49F049319E55}" type="pres">
      <dgm:prSet presAssocID="{3FCA9E3D-20E6-416C-A95B-1F1A9665889D}" presName="arrow" presStyleLbl="node1" presStyleIdx="1" presStyleCnt="2">
        <dgm:presLayoutVars>
          <dgm:bulletEnabled val="1"/>
        </dgm:presLayoutVars>
      </dgm:prSet>
      <dgm:spPr/>
    </dgm:pt>
  </dgm:ptLst>
  <dgm:cxnLst>
    <dgm:cxn modelId="{F1191820-7DFC-4FC0-993C-EADE1E520C2F}" type="presOf" srcId="{C5296826-D44A-4692-9B06-DC85FBD88039}" destId="{1FA87B27-E5B6-4E94-AA79-A793093F976B}" srcOrd="0" destOrd="0" presId="urn:microsoft.com/office/officeart/2005/8/layout/arrow1"/>
    <dgm:cxn modelId="{5F4E1F2B-AB7C-4D9C-A6DD-B447B61AC7FE}" type="presOf" srcId="{3FCA9E3D-20E6-416C-A95B-1F1A9665889D}" destId="{C1B65090-FADA-4C25-BF98-49F049319E55}" srcOrd="0" destOrd="0" presId="urn:microsoft.com/office/officeart/2005/8/layout/arrow1"/>
    <dgm:cxn modelId="{1C670A47-E0EB-4BE6-85A5-FBB845E5E41D}" type="presOf" srcId="{920A0888-B606-4609-A3F2-2533189D7E97}" destId="{713316CF-F460-49B3-80D0-E0D4406F0C0E}" srcOrd="0" destOrd="0" presId="urn:microsoft.com/office/officeart/2005/8/layout/arrow1"/>
    <dgm:cxn modelId="{A128E28A-A3D8-4C05-A207-CA2E1E3C05BD}" srcId="{C5296826-D44A-4692-9B06-DC85FBD88039}" destId="{3FCA9E3D-20E6-416C-A95B-1F1A9665889D}" srcOrd="1" destOrd="0" parTransId="{7FA38560-FEE4-4D09-B950-50E4C840DF77}" sibTransId="{874C19CB-9C94-46D4-8996-C3A6ED5B6C2D}"/>
    <dgm:cxn modelId="{50CC9990-D28D-4B04-A1FD-B8AD64B5DFEB}" srcId="{C5296826-D44A-4692-9B06-DC85FBD88039}" destId="{920A0888-B606-4609-A3F2-2533189D7E97}" srcOrd="0" destOrd="0" parTransId="{778BA9F3-F723-4B16-8A91-1EE6419FFDF3}" sibTransId="{1EC1D8A8-058F-4A45-A0AB-F77867C4B511}"/>
    <dgm:cxn modelId="{B9CC02A1-7601-4201-852B-9329E0587CFB}" type="presParOf" srcId="{1FA87B27-E5B6-4E94-AA79-A793093F976B}" destId="{713316CF-F460-49B3-80D0-E0D4406F0C0E}" srcOrd="0" destOrd="0" presId="urn:microsoft.com/office/officeart/2005/8/layout/arrow1"/>
    <dgm:cxn modelId="{DC33933A-859A-44A8-AA8F-C69F04D95BD2}" type="presParOf" srcId="{1FA87B27-E5B6-4E94-AA79-A793093F976B}" destId="{C1B65090-FADA-4C25-BF98-49F049319E55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296826-D44A-4692-9B06-DC85FBD88039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20A0888-B606-4609-A3F2-2533189D7E97}">
      <dgm:prSet/>
      <dgm:spPr/>
      <dgm:t>
        <a:bodyPr/>
        <a:lstStyle/>
        <a:p>
          <a:pPr rtl="0"/>
          <a:r>
            <a:rPr lang="pt-BR" dirty="0"/>
            <a:t>Enfermidade</a:t>
          </a:r>
        </a:p>
      </dgm:t>
    </dgm:pt>
    <dgm:pt modelId="{778BA9F3-F723-4B16-8A91-1EE6419FFDF3}" type="parTrans" cxnId="{50CC9990-D28D-4B04-A1FD-B8AD64B5DFEB}">
      <dgm:prSet/>
      <dgm:spPr/>
      <dgm:t>
        <a:bodyPr/>
        <a:lstStyle/>
        <a:p>
          <a:endParaRPr lang="pt-BR"/>
        </a:p>
      </dgm:t>
    </dgm:pt>
    <dgm:pt modelId="{1EC1D8A8-058F-4A45-A0AB-F77867C4B511}" type="sibTrans" cxnId="{50CC9990-D28D-4B04-A1FD-B8AD64B5DFEB}">
      <dgm:prSet/>
      <dgm:spPr/>
      <dgm:t>
        <a:bodyPr/>
        <a:lstStyle/>
        <a:p>
          <a:endParaRPr lang="pt-BR"/>
        </a:p>
      </dgm:t>
    </dgm:pt>
    <dgm:pt modelId="{3FCA9E3D-20E6-416C-A95B-1F1A9665889D}">
      <dgm:prSet/>
      <dgm:spPr/>
      <dgm:t>
        <a:bodyPr/>
        <a:lstStyle/>
        <a:p>
          <a:pPr rtl="0"/>
          <a:r>
            <a:rPr lang="pt-BR" dirty="0"/>
            <a:t>Louvor</a:t>
          </a:r>
        </a:p>
      </dgm:t>
    </dgm:pt>
    <dgm:pt modelId="{7FA38560-FEE4-4D09-B950-50E4C840DF77}" type="parTrans" cxnId="{A128E28A-A3D8-4C05-A207-CA2E1E3C05BD}">
      <dgm:prSet/>
      <dgm:spPr/>
      <dgm:t>
        <a:bodyPr/>
        <a:lstStyle/>
        <a:p>
          <a:endParaRPr lang="pt-BR"/>
        </a:p>
      </dgm:t>
    </dgm:pt>
    <dgm:pt modelId="{874C19CB-9C94-46D4-8996-C3A6ED5B6C2D}" type="sibTrans" cxnId="{A128E28A-A3D8-4C05-A207-CA2E1E3C05BD}">
      <dgm:prSet/>
      <dgm:spPr/>
      <dgm:t>
        <a:bodyPr/>
        <a:lstStyle/>
        <a:p>
          <a:endParaRPr lang="pt-BR"/>
        </a:p>
      </dgm:t>
    </dgm:pt>
    <dgm:pt modelId="{7CF99AD7-7BEE-4F32-B178-11067BAA4614}" type="pres">
      <dgm:prSet presAssocID="{C5296826-D44A-4692-9B06-DC85FBD88039}" presName="cycle" presStyleCnt="0">
        <dgm:presLayoutVars>
          <dgm:dir/>
          <dgm:resizeHandles val="exact"/>
        </dgm:presLayoutVars>
      </dgm:prSet>
      <dgm:spPr/>
    </dgm:pt>
    <dgm:pt modelId="{D1E36070-BE21-4717-8232-312F8C8F66D2}" type="pres">
      <dgm:prSet presAssocID="{920A0888-B606-4609-A3F2-2533189D7E97}" presName="arrow" presStyleLbl="node1" presStyleIdx="0" presStyleCnt="2">
        <dgm:presLayoutVars>
          <dgm:bulletEnabled val="1"/>
        </dgm:presLayoutVars>
      </dgm:prSet>
      <dgm:spPr/>
    </dgm:pt>
    <dgm:pt modelId="{5AD9251E-9120-4EEF-A93C-3F2E5F0FD669}" type="pres">
      <dgm:prSet presAssocID="{3FCA9E3D-20E6-416C-A95B-1F1A9665889D}" presName="arrow" presStyleLbl="node1" presStyleIdx="1" presStyleCnt="2">
        <dgm:presLayoutVars>
          <dgm:bulletEnabled val="1"/>
        </dgm:presLayoutVars>
      </dgm:prSet>
      <dgm:spPr/>
    </dgm:pt>
  </dgm:ptLst>
  <dgm:cxnLst>
    <dgm:cxn modelId="{E5DE3372-F9E1-418D-8C3B-3A116AC23F97}" type="presOf" srcId="{3FCA9E3D-20E6-416C-A95B-1F1A9665889D}" destId="{5AD9251E-9120-4EEF-A93C-3F2E5F0FD669}" srcOrd="0" destOrd="0" presId="urn:microsoft.com/office/officeart/2005/8/layout/arrow1"/>
    <dgm:cxn modelId="{A128E28A-A3D8-4C05-A207-CA2E1E3C05BD}" srcId="{C5296826-D44A-4692-9B06-DC85FBD88039}" destId="{3FCA9E3D-20E6-416C-A95B-1F1A9665889D}" srcOrd="1" destOrd="0" parTransId="{7FA38560-FEE4-4D09-B950-50E4C840DF77}" sibTransId="{874C19CB-9C94-46D4-8996-C3A6ED5B6C2D}"/>
    <dgm:cxn modelId="{50CC9990-D28D-4B04-A1FD-B8AD64B5DFEB}" srcId="{C5296826-D44A-4692-9B06-DC85FBD88039}" destId="{920A0888-B606-4609-A3F2-2533189D7E97}" srcOrd="0" destOrd="0" parTransId="{778BA9F3-F723-4B16-8A91-1EE6419FFDF3}" sibTransId="{1EC1D8A8-058F-4A45-A0AB-F77867C4B511}"/>
    <dgm:cxn modelId="{2951F1CA-1107-4583-8496-68D5DCE5EBB5}" type="presOf" srcId="{920A0888-B606-4609-A3F2-2533189D7E97}" destId="{D1E36070-BE21-4717-8232-312F8C8F66D2}" srcOrd="0" destOrd="0" presId="urn:microsoft.com/office/officeart/2005/8/layout/arrow1"/>
    <dgm:cxn modelId="{B23949DB-B3AA-49D1-B0A3-74DB3A4C688F}" type="presOf" srcId="{C5296826-D44A-4692-9B06-DC85FBD88039}" destId="{7CF99AD7-7BEE-4F32-B178-11067BAA4614}" srcOrd="0" destOrd="0" presId="urn:microsoft.com/office/officeart/2005/8/layout/arrow1"/>
    <dgm:cxn modelId="{31126D71-9540-49E4-AF2F-E6084F5EE207}" type="presParOf" srcId="{7CF99AD7-7BEE-4F32-B178-11067BAA4614}" destId="{D1E36070-BE21-4717-8232-312F8C8F66D2}" srcOrd="0" destOrd="0" presId="urn:microsoft.com/office/officeart/2005/8/layout/arrow1"/>
    <dgm:cxn modelId="{558D7ED4-90EE-4A5A-A54E-9C394EF4379D}" type="presParOf" srcId="{7CF99AD7-7BEE-4F32-B178-11067BAA4614}" destId="{5AD9251E-9120-4EEF-A93C-3F2E5F0FD669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316CF-F460-49B3-80D0-E0D4406F0C0E}">
      <dsp:nvSpPr>
        <dsp:cNvPr id="0" name=""/>
        <dsp:cNvSpPr/>
      </dsp:nvSpPr>
      <dsp:spPr>
        <a:xfrm rot="16200000">
          <a:off x="3329" y="62"/>
          <a:ext cx="1900683" cy="1900683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Depressão</a:t>
          </a:r>
        </a:p>
      </dsp:txBody>
      <dsp:txXfrm rot="5400000">
        <a:off x="335949" y="475233"/>
        <a:ext cx="1568063" cy="950341"/>
      </dsp:txXfrm>
    </dsp:sp>
    <dsp:sp modelId="{C1B65090-FADA-4C25-BF98-49F049319E55}">
      <dsp:nvSpPr>
        <dsp:cNvPr id="0" name=""/>
        <dsp:cNvSpPr/>
      </dsp:nvSpPr>
      <dsp:spPr>
        <a:xfrm rot="5400000">
          <a:off x="6325586" y="62"/>
          <a:ext cx="1900683" cy="1900683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Oração</a:t>
          </a:r>
        </a:p>
      </dsp:txBody>
      <dsp:txXfrm rot="-5400000">
        <a:off x="6325586" y="475233"/>
        <a:ext cx="1568063" cy="9503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36070-BE21-4717-8232-312F8C8F66D2}">
      <dsp:nvSpPr>
        <dsp:cNvPr id="0" name=""/>
        <dsp:cNvSpPr/>
      </dsp:nvSpPr>
      <dsp:spPr>
        <a:xfrm rot="16200000">
          <a:off x="3329" y="62"/>
          <a:ext cx="1900683" cy="1900683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Enfermidade</a:t>
          </a:r>
        </a:p>
      </dsp:txBody>
      <dsp:txXfrm rot="5400000">
        <a:off x="335949" y="475233"/>
        <a:ext cx="1568063" cy="950341"/>
      </dsp:txXfrm>
    </dsp:sp>
    <dsp:sp modelId="{5AD9251E-9120-4EEF-A93C-3F2E5F0FD669}">
      <dsp:nvSpPr>
        <dsp:cNvPr id="0" name=""/>
        <dsp:cNvSpPr/>
      </dsp:nvSpPr>
      <dsp:spPr>
        <a:xfrm rot="5400000">
          <a:off x="6325586" y="62"/>
          <a:ext cx="1900683" cy="1900683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Louvor</a:t>
          </a:r>
        </a:p>
      </dsp:txBody>
      <dsp:txXfrm rot="-5400000">
        <a:off x="6325586" y="475233"/>
        <a:ext cx="1568063" cy="950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788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79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69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585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5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18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408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924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00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518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30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26EEF-DC3A-49B4-BECC-397C5A6E5577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79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5"/>
          <p:cNvSpPr txBox="1">
            <a:spLocks noChangeArrowheads="1"/>
          </p:cNvSpPr>
          <p:nvPr/>
        </p:nvSpPr>
        <p:spPr bwMode="auto">
          <a:xfrm>
            <a:off x="4286250" y="5929313"/>
            <a:ext cx="157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EBD 1</a:t>
            </a:r>
          </a:p>
        </p:txBody>
      </p:sp>
      <p:pic>
        <p:nvPicPr>
          <p:cNvPr id="2051" name="Imagem 11" descr="Convicçã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4638675"/>
            <a:ext cx="3325812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3" descr="CB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5013325"/>
            <a:ext cx="13684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m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69900"/>
            <a:ext cx="90360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835150" y="620713"/>
            <a:ext cx="9540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Revista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857875" y="2781300"/>
            <a:ext cx="27114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Escola Bíblica Dominical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1" descr="Convicçã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m 13" descr="CB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uxograma: Entrada Manual 3"/>
          <p:cNvSpPr/>
          <p:nvPr/>
        </p:nvSpPr>
        <p:spPr>
          <a:xfrm>
            <a:off x="4456113" y="476250"/>
            <a:ext cx="4024312" cy="857250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11" name="Fluxograma: Entrada Manual 10"/>
          <p:cNvSpPr/>
          <p:nvPr/>
        </p:nvSpPr>
        <p:spPr>
          <a:xfrm rot="10800000">
            <a:off x="3892550" y="1093788"/>
            <a:ext cx="4022725" cy="1014412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3078" name="CaixaDeTexto 4"/>
          <p:cNvSpPr txBox="1">
            <a:spLocks noChangeArrowheads="1"/>
          </p:cNvSpPr>
          <p:nvPr/>
        </p:nvSpPr>
        <p:spPr bwMode="auto">
          <a:xfrm>
            <a:off x="4481371" y="909419"/>
            <a:ext cx="33217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sz="1800" dirty="0">
                <a:latin typeface="Franklin Gothic Heavy" panose="020B0903020102020204" pitchFamily="34" charset="0"/>
              </a:rPr>
              <a:t>ORANDO COM OS SALMOS - II</a:t>
            </a:r>
            <a:endParaRPr lang="pt-BR" altLang="pt-BR" sz="1800" dirty="0">
              <a:latin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803399" y="3535577"/>
            <a:ext cx="53054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Texto bíblico: Salmo 42; 63; 88 e 130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Texto áureo: Salmo 139.23-24</a:t>
            </a:r>
          </a:p>
        </p:txBody>
      </p:sp>
      <p:pic>
        <p:nvPicPr>
          <p:cNvPr id="3081" name="Imagem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830888"/>
            <a:ext cx="26955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788"/>
            <a:ext cx="4873762" cy="30937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Franklin Gothic Heavy" panose="020B0903020102020204" pitchFamily="34" charset="0"/>
              </a:rPr>
              <a:t>SEDE E FOME DE DEUS. Salmo 42.1-2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/>
          </a:bodyPr>
          <a:lstStyle/>
          <a:p>
            <a:r>
              <a:rPr lang="pt-BR" sz="2400" dirty="0"/>
              <a:t>Querer estar perto de Deus.</a:t>
            </a:r>
          </a:p>
          <a:p>
            <a:r>
              <a:rPr lang="pt-BR" sz="2400" dirty="0"/>
              <a:t>Adorar de forma vibrante.</a:t>
            </a:r>
          </a:p>
          <a:p>
            <a:r>
              <a:rPr lang="pt-BR" sz="2400" dirty="0"/>
              <a:t>Realizar a missão.</a:t>
            </a:r>
          </a:p>
          <a:p>
            <a:endParaRPr lang="pt-BR" sz="2400" dirty="0"/>
          </a:p>
        </p:txBody>
      </p:sp>
      <p:pic>
        <p:nvPicPr>
          <p:cNvPr id="1026" name="Picture 2" descr="Are You Really Hungry for God? — Charisma Magazine">
            <a:extLst>
              <a:ext uri="{FF2B5EF4-FFF2-40B4-BE49-F238E27FC236}">
                <a16:creationId xmlns:a16="http://schemas.microsoft.com/office/drawing/2014/main" id="{AC45D28F-F489-4EC9-8902-0F6AFE05D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6660"/>
            <a:ext cx="9144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48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ancing Journey in the Desert - Moving Sparkles">
            <a:extLst>
              <a:ext uri="{FF2B5EF4-FFF2-40B4-BE49-F238E27FC236}">
                <a16:creationId xmlns:a16="http://schemas.microsoft.com/office/drawing/2014/main" id="{7159ADFC-64D3-4233-AD4F-1E3160D43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" y="-171399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  <a:solidFill>
            <a:schemeClr val="accent1">
              <a:alpha val="48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>
                <a:latin typeface="Franklin Gothic Heavy" panose="020B0903020102020204" pitchFamily="34" charset="0"/>
              </a:rPr>
              <a:t>PODEMOS CANTAR, MESMO NO DESERTO. Salmo 63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  <a:solidFill>
            <a:schemeClr val="bg1">
              <a:alpha val="58000"/>
            </a:schemeClr>
          </a:solidFill>
        </p:spPr>
        <p:txBody>
          <a:bodyPr>
            <a:normAutofit/>
          </a:bodyPr>
          <a:lstStyle/>
          <a:p>
            <a:r>
              <a:rPr lang="pt-BR" dirty="0"/>
              <a:t>Não se deixar levar pelas circunstâncias difíceis.</a:t>
            </a:r>
          </a:p>
          <a:p>
            <a:r>
              <a:rPr lang="pt-BR" dirty="0"/>
              <a:t>Mas aproveitar estas circunstâncias para crescer.</a:t>
            </a:r>
          </a:p>
          <a:p>
            <a:r>
              <a:rPr lang="pt-BR" dirty="0"/>
              <a:t>É possível louvar a Deus mesmo no meio de situações difíceis.</a:t>
            </a:r>
          </a:p>
          <a:p>
            <a:r>
              <a:rPr lang="pt-BR" dirty="0"/>
              <a:t>As circunstâncias nos revelam quem de fato somos.</a:t>
            </a:r>
          </a:p>
        </p:txBody>
      </p:sp>
    </p:spTree>
    <p:extLst>
      <p:ext uri="{BB962C8B-B14F-4D97-AF65-F5344CB8AC3E}">
        <p14:creationId xmlns:p14="http://schemas.microsoft.com/office/powerpoint/2010/main" val="1691458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19256" cy="1156990"/>
          </a:xfrm>
        </p:spPr>
        <p:txBody>
          <a:bodyPr>
            <a:normAutofit fontScale="90000"/>
          </a:bodyPr>
          <a:lstStyle/>
          <a:p>
            <a:r>
              <a:rPr lang="pt-BR" sz="3600" dirty="0">
                <a:latin typeface="Franklin Gothic Heavy" panose="020B0903020102020204" pitchFamily="34" charset="0"/>
              </a:rPr>
              <a:t>UM CANTOR EM DEPRESSÃO. Salmo 88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935283"/>
              </p:ext>
            </p:extLst>
          </p:nvPr>
        </p:nvGraphicFramePr>
        <p:xfrm>
          <a:off x="457200" y="1988840"/>
          <a:ext cx="8229600" cy="1900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674737"/>
              </p:ext>
            </p:extLst>
          </p:nvPr>
        </p:nvGraphicFramePr>
        <p:xfrm>
          <a:off x="457200" y="4048472"/>
          <a:ext cx="8229600" cy="1900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 descr="First Look at 2020's New Emoji: Cry Smile, Sloth &amp; More">
            <a:extLst>
              <a:ext uri="{FF2B5EF4-FFF2-40B4-BE49-F238E27FC236}">
                <a16:creationId xmlns:a16="http://schemas.microsoft.com/office/drawing/2014/main" id="{68C97D2E-D711-4464-9A00-D59D8AE63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291006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485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dirty="0">
                <a:latin typeface="Franklin Gothic Heavy" panose="020B0903020102020204" pitchFamily="34" charset="0"/>
              </a:rPr>
              <a:t>DAS PROFUNDEZAS. Salmo 130.1-4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44008" y="1988840"/>
            <a:ext cx="4053136" cy="3733875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Reconhecer que só Deus tem a solução.</a:t>
            </a:r>
          </a:p>
          <a:p>
            <a:r>
              <a:rPr lang="pt-BR" dirty="0"/>
              <a:t>Perceber que só Deus tem todo o poder.</a:t>
            </a:r>
          </a:p>
          <a:p>
            <a:r>
              <a:rPr lang="pt-BR" dirty="0"/>
              <a:t>Entender que os pedidos se baseiam na fidelidade de Deus.</a:t>
            </a:r>
          </a:p>
          <a:p>
            <a:r>
              <a:rPr lang="pt-BR" dirty="0"/>
              <a:t>Confessar os pecados e receber o perdão.</a:t>
            </a:r>
            <a:endParaRPr lang="pt-BR" sz="2800" dirty="0"/>
          </a:p>
        </p:txBody>
      </p:sp>
      <p:pic>
        <p:nvPicPr>
          <p:cNvPr id="4098" name="Picture 2" descr="REVOLT OF NATURE (com imagens) | Natureza, Fortaleza, Fotos">
            <a:extLst>
              <a:ext uri="{FF2B5EF4-FFF2-40B4-BE49-F238E27FC236}">
                <a16:creationId xmlns:a16="http://schemas.microsoft.com/office/drawing/2014/main" id="{E8C8FADC-A358-41F0-B54A-F09AD5C5A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5777"/>
            <a:ext cx="451485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524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3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Só</a:t>
            </a:r>
            <a:r>
              <a:rPr lang="en-US" dirty="0"/>
              <a:t> </a:t>
            </a:r>
            <a:r>
              <a:rPr lang="en-US" dirty="0" err="1"/>
              <a:t>quando</a:t>
            </a:r>
            <a:r>
              <a:rPr lang="en-US" dirty="0"/>
              <a:t> Deus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visita</a:t>
            </a:r>
            <a:r>
              <a:rPr lang="en-US" dirty="0"/>
              <a:t>, </a:t>
            </a:r>
            <a:r>
              <a:rPr lang="en-US" dirty="0" err="1"/>
              <a:t>podemos</a:t>
            </a:r>
            <a:r>
              <a:rPr lang="en-US" dirty="0"/>
              <a:t> </a:t>
            </a:r>
            <a:r>
              <a:rPr lang="en-US" dirty="0" err="1"/>
              <a:t>descansar</a:t>
            </a:r>
            <a:r>
              <a:rPr lang="en-US" dirty="0"/>
              <a:t>. </a:t>
            </a:r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God with Us | The Institute for Creation Research">
            <a:extLst>
              <a:ext uri="{FF2B5EF4-FFF2-40B4-BE49-F238E27FC236}">
                <a16:creationId xmlns:a16="http://schemas.microsoft.com/office/drawing/2014/main" id="{C825C0DA-3F8C-4630-B7C3-54367B083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04964"/>
            <a:ext cx="5004048" cy="37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9761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157</Words>
  <Application>Microsoft Office PowerPoint</Application>
  <PresentationFormat>Apresentação na tela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Franklin Gothic Heavy</vt:lpstr>
      <vt:lpstr>Tema do Office</vt:lpstr>
      <vt:lpstr>Apresentação do PowerPoint</vt:lpstr>
      <vt:lpstr>Apresentação do PowerPoint</vt:lpstr>
      <vt:lpstr>SEDE E FOME DE DEUS. Salmo 42.1-2</vt:lpstr>
      <vt:lpstr>PODEMOS CANTAR, MESMO NO DESERTO. Salmo 63</vt:lpstr>
      <vt:lpstr>UM CANTOR EM DEPRESSÃO. Salmo 88</vt:lpstr>
      <vt:lpstr>DAS PROFUNDEZAS. Salmo 130.1-4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Carta aos Gálatas:  A verdadeira liberdade cristã</dc:title>
  <dc:creator>Gabriel Cardoso Glenka</dc:creator>
  <cp:lastModifiedBy>Valtair Miranda</cp:lastModifiedBy>
  <cp:revision>10</cp:revision>
  <dcterms:created xsi:type="dcterms:W3CDTF">2019-12-12T18:30:48Z</dcterms:created>
  <dcterms:modified xsi:type="dcterms:W3CDTF">2020-07-30T14:31:38Z</dcterms:modified>
</cp:coreProperties>
</file>