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A0D62C-1737-4D91-ADBE-AEA79E5712A6}" v="20" dt="2020-04-22T14:34:41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60" y="10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tair Miranda" userId="3ef78b2d3ce68fef" providerId="LiveId" clId="{C8A0D62C-1737-4D91-ADBE-AEA79E5712A6}"/>
    <pc:docChg chg="undo custSel mod addSld delSld modSld">
      <pc:chgData name="Valtair Miranda" userId="3ef78b2d3ce68fef" providerId="LiveId" clId="{C8A0D62C-1737-4D91-ADBE-AEA79E5712A6}" dt="2020-04-22T14:36:22.531" v="456" actId="47"/>
      <pc:docMkLst>
        <pc:docMk/>
      </pc:docMkLst>
      <pc:sldChg chg="del">
        <pc:chgData name="Valtair Miranda" userId="3ef78b2d3ce68fef" providerId="LiveId" clId="{C8A0D62C-1737-4D91-ADBE-AEA79E5712A6}" dt="2020-04-22T14:19:20.888" v="17" actId="47"/>
        <pc:sldMkLst>
          <pc:docMk/>
          <pc:sldMk cId="3685569004" sldId="256"/>
        </pc:sldMkLst>
      </pc:sldChg>
      <pc:sldChg chg="addSp delSp modSp mod setBg">
        <pc:chgData name="Valtair Miranda" userId="3ef78b2d3ce68fef" providerId="LiveId" clId="{C8A0D62C-1737-4D91-ADBE-AEA79E5712A6}" dt="2020-04-22T14:24:52.282" v="68" actId="26606"/>
        <pc:sldMkLst>
          <pc:docMk/>
          <pc:sldMk cId="627942182" sldId="257"/>
        </pc:sldMkLst>
        <pc:spChg chg="mod">
          <ac:chgData name="Valtair Miranda" userId="3ef78b2d3ce68fef" providerId="LiveId" clId="{C8A0D62C-1737-4D91-ADBE-AEA79E5712A6}" dt="2020-04-22T14:24:52.282" v="68" actId="26606"/>
          <ac:spMkLst>
            <pc:docMk/>
            <pc:sldMk cId="627942182" sldId="257"/>
            <ac:spMk id="2" creationId="{00000000-0000-0000-0000-000000000000}"/>
          </ac:spMkLst>
        </pc:spChg>
        <pc:spChg chg="add del mod ord">
          <ac:chgData name="Valtair Miranda" userId="3ef78b2d3ce68fef" providerId="LiveId" clId="{C8A0D62C-1737-4D91-ADBE-AEA79E5712A6}" dt="2020-04-22T14:24:52.282" v="68" actId="26606"/>
          <ac:spMkLst>
            <pc:docMk/>
            <pc:sldMk cId="627942182" sldId="257"/>
            <ac:spMk id="3" creationId="{00000000-0000-0000-0000-000000000000}"/>
          </ac:spMkLst>
        </pc:spChg>
        <pc:spChg chg="add del mod">
          <ac:chgData name="Valtair Miranda" userId="3ef78b2d3ce68fef" providerId="LiveId" clId="{C8A0D62C-1737-4D91-ADBE-AEA79E5712A6}" dt="2020-04-22T14:24:27.914" v="62" actId="478"/>
          <ac:spMkLst>
            <pc:docMk/>
            <pc:sldMk cId="627942182" sldId="257"/>
            <ac:spMk id="4" creationId="{1C6FD4AE-403B-4A19-84CA-ECFA601D4504}"/>
          </ac:spMkLst>
        </pc:spChg>
        <pc:spChg chg="add del">
          <ac:chgData name="Valtair Miranda" userId="3ef78b2d3ce68fef" providerId="LiveId" clId="{C8A0D62C-1737-4D91-ADBE-AEA79E5712A6}" dt="2020-04-22T14:24:33.502" v="65" actId="26606"/>
          <ac:spMkLst>
            <pc:docMk/>
            <pc:sldMk cId="627942182" sldId="257"/>
            <ac:spMk id="71" creationId="{8FC9BE17-9A7B-462D-AE50-3D8777387304}"/>
          </ac:spMkLst>
        </pc:spChg>
        <pc:spChg chg="add del">
          <ac:chgData name="Valtair Miranda" userId="3ef78b2d3ce68fef" providerId="LiveId" clId="{C8A0D62C-1737-4D91-ADBE-AEA79E5712A6}" dt="2020-04-22T14:24:33.502" v="65" actId="26606"/>
          <ac:spMkLst>
            <pc:docMk/>
            <pc:sldMk cId="627942182" sldId="257"/>
            <ac:spMk id="73" creationId="{3EBE8569-6AEC-4B8C-8D53-2DE337CDBA65}"/>
          </ac:spMkLst>
        </pc:spChg>
        <pc:spChg chg="add del">
          <ac:chgData name="Valtair Miranda" userId="3ef78b2d3ce68fef" providerId="LiveId" clId="{C8A0D62C-1737-4D91-ADBE-AEA79E5712A6}" dt="2020-04-22T14:24:33.502" v="65" actId="26606"/>
          <ac:spMkLst>
            <pc:docMk/>
            <pc:sldMk cId="627942182" sldId="257"/>
            <ac:spMk id="75" creationId="{55D4142C-5077-457F-A6AD-3FECFDB39685}"/>
          </ac:spMkLst>
        </pc:spChg>
        <pc:spChg chg="add del">
          <ac:chgData name="Valtair Miranda" userId="3ef78b2d3ce68fef" providerId="LiveId" clId="{C8A0D62C-1737-4D91-ADBE-AEA79E5712A6}" dt="2020-04-22T14:24:33.502" v="65" actId="26606"/>
          <ac:spMkLst>
            <pc:docMk/>
            <pc:sldMk cId="627942182" sldId="257"/>
            <ac:spMk id="77" creationId="{7A5F0580-5EE9-419F-96EE-B6529EF6E7D0}"/>
          </ac:spMkLst>
        </pc:spChg>
        <pc:spChg chg="add">
          <ac:chgData name="Valtair Miranda" userId="3ef78b2d3ce68fef" providerId="LiveId" clId="{C8A0D62C-1737-4D91-ADBE-AEA79E5712A6}" dt="2020-04-22T14:24:52.282" v="68" actId="26606"/>
          <ac:spMkLst>
            <pc:docMk/>
            <pc:sldMk cId="627942182" sldId="257"/>
            <ac:spMk id="85" creationId="{FF0BDB76-BCEC-498E-BA26-C763CD9FA3E7}"/>
          </ac:spMkLst>
        </pc:spChg>
        <pc:spChg chg="add">
          <ac:chgData name="Valtair Miranda" userId="3ef78b2d3ce68fef" providerId="LiveId" clId="{C8A0D62C-1737-4D91-ADBE-AEA79E5712A6}" dt="2020-04-22T14:24:52.282" v="68" actId="26606"/>
          <ac:spMkLst>
            <pc:docMk/>
            <pc:sldMk cId="627942182" sldId="257"/>
            <ac:spMk id="93" creationId="{1452CEF2-C9EC-4C15-99E4-C781AB08AB91}"/>
          </ac:spMkLst>
        </pc:spChg>
        <pc:spChg chg="add">
          <ac:chgData name="Valtair Miranda" userId="3ef78b2d3ce68fef" providerId="LiveId" clId="{C8A0D62C-1737-4D91-ADBE-AEA79E5712A6}" dt="2020-04-22T14:24:52.282" v="68" actId="26606"/>
          <ac:spMkLst>
            <pc:docMk/>
            <pc:sldMk cId="627942182" sldId="257"/>
            <ac:spMk id="1030" creationId="{7A976E23-29EC-4E20-9EF6-B7CC4A8210C3}"/>
          </ac:spMkLst>
        </pc:spChg>
        <pc:spChg chg="add">
          <ac:chgData name="Valtair Miranda" userId="3ef78b2d3ce68fef" providerId="LiveId" clId="{C8A0D62C-1737-4D91-ADBE-AEA79E5712A6}" dt="2020-04-22T14:24:52.282" v="68" actId="26606"/>
          <ac:spMkLst>
            <pc:docMk/>
            <pc:sldMk cId="627942182" sldId="257"/>
            <ac:spMk id="1031" creationId="{DF5FCEC6-E657-46F1-925F-13ED192124CE}"/>
          </ac:spMkLst>
        </pc:spChg>
        <pc:grpChg chg="add">
          <ac:chgData name="Valtair Miranda" userId="3ef78b2d3ce68fef" providerId="LiveId" clId="{C8A0D62C-1737-4D91-ADBE-AEA79E5712A6}" dt="2020-04-22T14:24:52.282" v="68" actId="26606"/>
          <ac:grpSpMkLst>
            <pc:docMk/>
            <pc:sldMk cId="627942182" sldId="257"/>
            <ac:grpSpMk id="87" creationId="{DD8DF5DF-A251-4BC2-8965-4EDDD01FC56E}"/>
          </ac:grpSpMkLst>
        </pc:grpChg>
        <pc:grpChg chg="add">
          <ac:chgData name="Valtair Miranda" userId="3ef78b2d3ce68fef" providerId="LiveId" clId="{C8A0D62C-1737-4D91-ADBE-AEA79E5712A6}" dt="2020-04-22T14:24:52.282" v="68" actId="26606"/>
          <ac:grpSpMkLst>
            <pc:docMk/>
            <pc:sldMk cId="627942182" sldId="257"/>
            <ac:grpSpMk id="95" creationId="{600459E6-26A3-4EAC-A34C-D0792D88CC26}"/>
          </ac:grpSpMkLst>
        </pc:grpChg>
        <pc:grpChg chg="add">
          <ac:chgData name="Valtair Miranda" userId="3ef78b2d3ce68fef" providerId="LiveId" clId="{C8A0D62C-1737-4D91-ADBE-AEA79E5712A6}" dt="2020-04-22T14:24:52.282" v="68" actId="26606"/>
          <ac:grpSpMkLst>
            <pc:docMk/>
            <pc:sldMk cId="627942182" sldId="257"/>
            <ac:grpSpMk id="101" creationId="{298B576C-FDA2-46DE-8408-3A76DCF50655}"/>
          </ac:grpSpMkLst>
        </pc:grpChg>
        <pc:grpChg chg="add">
          <ac:chgData name="Valtair Miranda" userId="3ef78b2d3ce68fef" providerId="LiveId" clId="{C8A0D62C-1737-4D91-ADBE-AEA79E5712A6}" dt="2020-04-22T14:24:52.282" v="68" actId="26606"/>
          <ac:grpSpMkLst>
            <pc:docMk/>
            <pc:sldMk cId="627942182" sldId="257"/>
            <ac:grpSpMk id="1032" creationId="{2EEEBBCF-2738-42F5-ABD6-9881760263A7}"/>
          </ac:grpSpMkLst>
        </pc:grpChg>
        <pc:picChg chg="add del mod ord">
          <ac:chgData name="Valtair Miranda" userId="3ef78b2d3ce68fef" providerId="LiveId" clId="{C8A0D62C-1737-4D91-ADBE-AEA79E5712A6}" dt="2020-04-22T14:24:35.124" v="66"/>
          <ac:picMkLst>
            <pc:docMk/>
            <pc:sldMk cId="627942182" sldId="257"/>
            <ac:picMk id="1026" creationId="{FFDDF866-8934-4491-A267-2F43B382398D}"/>
          </ac:picMkLst>
        </pc:picChg>
        <pc:picChg chg="add mod">
          <ac:chgData name="Valtair Miranda" userId="3ef78b2d3ce68fef" providerId="LiveId" clId="{C8A0D62C-1737-4D91-ADBE-AEA79E5712A6}" dt="2020-04-22T14:24:52.282" v="68" actId="26606"/>
          <ac:picMkLst>
            <pc:docMk/>
            <pc:sldMk cId="627942182" sldId="257"/>
            <ac:picMk id="1028" creationId="{543C04C6-B424-45EC-AFB4-079AC97F043E}"/>
          </ac:picMkLst>
        </pc:picChg>
      </pc:sldChg>
      <pc:sldChg chg="addSp modSp mod setBg">
        <pc:chgData name="Valtair Miranda" userId="3ef78b2d3ce68fef" providerId="LiveId" clId="{C8A0D62C-1737-4D91-ADBE-AEA79E5712A6}" dt="2020-04-22T14:27:43.200" v="219" actId="26606"/>
        <pc:sldMkLst>
          <pc:docMk/>
          <pc:sldMk cId="914901768" sldId="258"/>
        </pc:sldMkLst>
        <pc:spChg chg="mod">
          <ac:chgData name="Valtair Miranda" userId="3ef78b2d3ce68fef" providerId="LiveId" clId="{C8A0D62C-1737-4D91-ADBE-AEA79E5712A6}" dt="2020-04-22T14:27:43.200" v="219" actId="26606"/>
          <ac:spMkLst>
            <pc:docMk/>
            <pc:sldMk cId="914901768" sldId="258"/>
            <ac:spMk id="2" creationId="{00000000-0000-0000-0000-000000000000}"/>
          </ac:spMkLst>
        </pc:spChg>
        <pc:spChg chg="mod">
          <ac:chgData name="Valtair Miranda" userId="3ef78b2d3ce68fef" providerId="LiveId" clId="{C8A0D62C-1737-4D91-ADBE-AEA79E5712A6}" dt="2020-04-22T14:27:43.200" v="219" actId="26606"/>
          <ac:spMkLst>
            <pc:docMk/>
            <pc:sldMk cId="914901768" sldId="258"/>
            <ac:spMk id="3" creationId="{00000000-0000-0000-0000-000000000000}"/>
          </ac:spMkLst>
        </pc:spChg>
        <pc:spChg chg="add">
          <ac:chgData name="Valtair Miranda" userId="3ef78b2d3ce68fef" providerId="LiveId" clId="{C8A0D62C-1737-4D91-ADBE-AEA79E5712A6}" dt="2020-04-22T14:27:43.200" v="219" actId="26606"/>
          <ac:spMkLst>
            <pc:docMk/>
            <pc:sldMk cId="914901768" sldId="258"/>
            <ac:spMk id="8" creationId="{5112AC23-F046-4DC5-9B92-07CA6CC7C580}"/>
          </ac:spMkLst>
        </pc:spChg>
        <pc:spChg chg="add">
          <ac:chgData name="Valtair Miranda" userId="3ef78b2d3ce68fef" providerId="LiveId" clId="{C8A0D62C-1737-4D91-ADBE-AEA79E5712A6}" dt="2020-04-22T14:27:43.200" v="219" actId="26606"/>
          <ac:spMkLst>
            <pc:docMk/>
            <pc:sldMk cId="914901768" sldId="258"/>
            <ac:spMk id="10" creationId="{175AAFE7-143D-45AC-B616-09521E0F5597}"/>
          </ac:spMkLst>
        </pc:spChg>
        <pc:spChg chg="add">
          <ac:chgData name="Valtair Miranda" userId="3ef78b2d3ce68fef" providerId="LiveId" clId="{C8A0D62C-1737-4D91-ADBE-AEA79E5712A6}" dt="2020-04-22T14:27:43.200" v="219" actId="26606"/>
          <ac:spMkLst>
            <pc:docMk/>
            <pc:sldMk cId="914901768" sldId="258"/>
            <ac:spMk id="12" creationId="{0BA5DB72-E109-4D37-B6DD-C328D539705B}"/>
          </ac:spMkLst>
        </pc:spChg>
        <pc:spChg chg="add">
          <ac:chgData name="Valtair Miranda" userId="3ef78b2d3ce68fef" providerId="LiveId" clId="{C8A0D62C-1737-4D91-ADBE-AEA79E5712A6}" dt="2020-04-22T14:27:43.200" v="219" actId="26606"/>
          <ac:spMkLst>
            <pc:docMk/>
            <pc:sldMk cId="914901768" sldId="258"/>
            <ac:spMk id="22" creationId="{EB2D1A1F-B200-4444-AE01-EFC97AF7B51F}"/>
          </ac:spMkLst>
        </pc:spChg>
        <pc:spChg chg="add">
          <ac:chgData name="Valtair Miranda" userId="3ef78b2d3ce68fef" providerId="LiveId" clId="{C8A0D62C-1737-4D91-ADBE-AEA79E5712A6}" dt="2020-04-22T14:27:43.200" v="219" actId="26606"/>
          <ac:spMkLst>
            <pc:docMk/>
            <pc:sldMk cId="914901768" sldId="258"/>
            <ac:spMk id="36" creationId="{C8D9C5DD-B8B3-46A0-8FBC-EE462F96C4E5}"/>
          </ac:spMkLst>
        </pc:spChg>
        <pc:grpChg chg="add">
          <ac:chgData name="Valtair Miranda" userId="3ef78b2d3ce68fef" providerId="LiveId" clId="{C8A0D62C-1737-4D91-ADBE-AEA79E5712A6}" dt="2020-04-22T14:27:43.200" v="219" actId="26606"/>
          <ac:grpSpMkLst>
            <pc:docMk/>
            <pc:sldMk cId="914901768" sldId="258"/>
            <ac:grpSpMk id="14" creationId="{7C34EE77-74D1-42B4-801B-40B35A68C127}"/>
          </ac:grpSpMkLst>
        </pc:grpChg>
        <pc:grpChg chg="add">
          <ac:chgData name="Valtair Miranda" userId="3ef78b2d3ce68fef" providerId="LiveId" clId="{C8A0D62C-1737-4D91-ADBE-AEA79E5712A6}" dt="2020-04-22T14:27:43.200" v="219" actId="26606"/>
          <ac:grpSpMkLst>
            <pc:docMk/>
            <pc:sldMk cId="914901768" sldId="258"/>
            <ac:grpSpMk id="24" creationId="{70E4CB9D-2256-4786-8DDF-ADFBF3533745}"/>
          </ac:grpSpMkLst>
        </pc:grpChg>
        <pc:grpChg chg="add">
          <ac:chgData name="Valtair Miranda" userId="3ef78b2d3ce68fef" providerId="LiveId" clId="{C8A0D62C-1737-4D91-ADBE-AEA79E5712A6}" dt="2020-04-22T14:27:43.200" v="219" actId="26606"/>
          <ac:grpSpMkLst>
            <pc:docMk/>
            <pc:sldMk cId="914901768" sldId="258"/>
            <ac:grpSpMk id="30" creationId="{568E6F37-AE05-46BF-A77F-5505926E92C6}"/>
          </ac:grpSpMkLst>
        </pc:grpChg>
      </pc:sldChg>
      <pc:sldChg chg="addSp modSp mod setBg">
        <pc:chgData name="Valtair Miranda" userId="3ef78b2d3ce68fef" providerId="LiveId" clId="{C8A0D62C-1737-4D91-ADBE-AEA79E5712A6}" dt="2020-04-22T14:29:50.877" v="277" actId="26606"/>
        <pc:sldMkLst>
          <pc:docMk/>
          <pc:sldMk cId="4093752857" sldId="259"/>
        </pc:sldMkLst>
        <pc:spChg chg="mod">
          <ac:chgData name="Valtair Miranda" userId="3ef78b2d3ce68fef" providerId="LiveId" clId="{C8A0D62C-1737-4D91-ADBE-AEA79E5712A6}" dt="2020-04-22T14:29:50.877" v="277" actId="26606"/>
          <ac:spMkLst>
            <pc:docMk/>
            <pc:sldMk cId="4093752857" sldId="259"/>
            <ac:spMk id="2" creationId="{00000000-0000-0000-0000-000000000000}"/>
          </ac:spMkLst>
        </pc:spChg>
        <pc:spChg chg="mod ord">
          <ac:chgData name="Valtair Miranda" userId="3ef78b2d3ce68fef" providerId="LiveId" clId="{C8A0D62C-1737-4D91-ADBE-AEA79E5712A6}" dt="2020-04-22T14:29:50.877" v="277" actId="26606"/>
          <ac:spMkLst>
            <pc:docMk/>
            <pc:sldMk cId="4093752857" sldId="259"/>
            <ac:spMk id="3" creationId="{00000000-0000-0000-0000-000000000000}"/>
          </ac:spMkLst>
        </pc:spChg>
        <pc:picChg chg="add mod">
          <ac:chgData name="Valtair Miranda" userId="3ef78b2d3ce68fef" providerId="LiveId" clId="{C8A0D62C-1737-4D91-ADBE-AEA79E5712A6}" dt="2020-04-22T14:29:50.877" v="277" actId="26606"/>
          <ac:picMkLst>
            <pc:docMk/>
            <pc:sldMk cId="4093752857" sldId="259"/>
            <ac:picMk id="4098" creationId="{199F2400-67C6-4499-8488-8E924FFA9563}"/>
          </ac:picMkLst>
        </pc:picChg>
      </pc:sldChg>
      <pc:sldChg chg="addSp delSp modSp mod setBg">
        <pc:chgData name="Valtair Miranda" userId="3ef78b2d3ce68fef" providerId="LiveId" clId="{C8A0D62C-1737-4D91-ADBE-AEA79E5712A6}" dt="2020-04-22T14:31:46.807" v="379" actId="26606"/>
        <pc:sldMkLst>
          <pc:docMk/>
          <pc:sldMk cId="832586589" sldId="260"/>
        </pc:sldMkLst>
        <pc:spChg chg="mod">
          <ac:chgData name="Valtair Miranda" userId="3ef78b2d3ce68fef" providerId="LiveId" clId="{C8A0D62C-1737-4D91-ADBE-AEA79E5712A6}" dt="2020-04-22T14:31:46.807" v="379" actId="26606"/>
          <ac:spMkLst>
            <pc:docMk/>
            <pc:sldMk cId="832586589" sldId="260"/>
            <ac:spMk id="2" creationId="{00000000-0000-0000-0000-000000000000}"/>
          </ac:spMkLst>
        </pc:spChg>
        <pc:spChg chg="del mod">
          <ac:chgData name="Valtair Miranda" userId="3ef78b2d3ce68fef" providerId="LiveId" clId="{C8A0D62C-1737-4D91-ADBE-AEA79E5712A6}" dt="2020-04-22T14:31:46.807" v="379" actId="26606"/>
          <ac:spMkLst>
            <pc:docMk/>
            <pc:sldMk cId="832586589" sldId="260"/>
            <ac:spMk id="3" creationId="{00000000-0000-0000-0000-000000000000}"/>
          </ac:spMkLst>
        </pc:spChg>
        <pc:spChg chg="add">
          <ac:chgData name="Valtair Miranda" userId="3ef78b2d3ce68fef" providerId="LiveId" clId="{C8A0D62C-1737-4D91-ADBE-AEA79E5712A6}" dt="2020-04-22T14:31:46.807" v="379" actId="26606"/>
          <ac:spMkLst>
            <pc:docMk/>
            <pc:sldMk cId="832586589" sldId="260"/>
            <ac:spMk id="10" creationId="{BC68A55F-7B32-44D8-AEE5-1AF40532656C}"/>
          </ac:spMkLst>
        </pc:spChg>
        <pc:spChg chg="add">
          <ac:chgData name="Valtair Miranda" userId="3ef78b2d3ce68fef" providerId="LiveId" clId="{C8A0D62C-1737-4D91-ADBE-AEA79E5712A6}" dt="2020-04-22T14:31:46.807" v="379" actId="26606"/>
          <ac:spMkLst>
            <pc:docMk/>
            <pc:sldMk cId="832586589" sldId="260"/>
            <ac:spMk id="12" creationId="{CD1AAA2C-FBBE-42AA-B869-31D524B7653F}"/>
          </ac:spMkLst>
        </pc:spChg>
        <pc:spChg chg="add">
          <ac:chgData name="Valtair Miranda" userId="3ef78b2d3ce68fef" providerId="LiveId" clId="{C8A0D62C-1737-4D91-ADBE-AEA79E5712A6}" dt="2020-04-22T14:31:46.807" v="379" actId="26606"/>
          <ac:spMkLst>
            <pc:docMk/>
            <pc:sldMk cId="832586589" sldId="260"/>
            <ac:spMk id="14" creationId="{5F937BBF-9326-4230-AB1B-F1795E350559}"/>
          </ac:spMkLst>
        </pc:spChg>
        <pc:graphicFrameChg chg="add">
          <ac:chgData name="Valtair Miranda" userId="3ef78b2d3ce68fef" providerId="LiveId" clId="{C8A0D62C-1737-4D91-ADBE-AEA79E5712A6}" dt="2020-04-22T14:31:46.807" v="379" actId="26606"/>
          <ac:graphicFrameMkLst>
            <pc:docMk/>
            <pc:sldMk cId="832586589" sldId="260"/>
            <ac:graphicFrameMk id="5" creationId="{9220F2DE-7360-48D1-93B7-886D3B45EEDF}"/>
          </ac:graphicFrameMkLst>
        </pc:graphicFrameChg>
      </pc:sldChg>
      <pc:sldChg chg="addSp modSp mod setBg">
        <pc:chgData name="Valtair Miranda" userId="3ef78b2d3ce68fef" providerId="LiveId" clId="{C8A0D62C-1737-4D91-ADBE-AEA79E5712A6}" dt="2020-04-22T14:35:16.458" v="411" actId="26606"/>
        <pc:sldMkLst>
          <pc:docMk/>
          <pc:sldMk cId="3698297925" sldId="261"/>
        </pc:sldMkLst>
        <pc:spChg chg="mod">
          <ac:chgData name="Valtair Miranda" userId="3ef78b2d3ce68fef" providerId="LiveId" clId="{C8A0D62C-1737-4D91-ADBE-AEA79E5712A6}" dt="2020-04-22T14:35:16.458" v="411" actId="26606"/>
          <ac:spMkLst>
            <pc:docMk/>
            <pc:sldMk cId="3698297925" sldId="261"/>
            <ac:spMk id="2" creationId="{00000000-0000-0000-0000-000000000000}"/>
          </ac:spMkLst>
        </pc:spChg>
        <pc:spChg chg="mod">
          <ac:chgData name="Valtair Miranda" userId="3ef78b2d3ce68fef" providerId="LiveId" clId="{C8A0D62C-1737-4D91-ADBE-AEA79E5712A6}" dt="2020-04-22T14:35:16.458" v="411" actId="26606"/>
          <ac:spMkLst>
            <pc:docMk/>
            <pc:sldMk cId="3698297925" sldId="261"/>
            <ac:spMk id="3" creationId="{00000000-0000-0000-0000-000000000000}"/>
          </ac:spMkLst>
        </pc:spChg>
        <pc:spChg chg="add">
          <ac:chgData name="Valtair Miranda" userId="3ef78b2d3ce68fef" providerId="LiveId" clId="{C8A0D62C-1737-4D91-ADBE-AEA79E5712A6}" dt="2020-04-22T14:35:16.458" v="411" actId="26606"/>
          <ac:spMkLst>
            <pc:docMk/>
            <pc:sldMk cId="3698297925" sldId="261"/>
            <ac:spMk id="71" creationId="{D1A4588A-55D5-49B8-BE41-54ACDCFF2C17}"/>
          </ac:spMkLst>
        </pc:spChg>
        <pc:spChg chg="add">
          <ac:chgData name="Valtair Miranda" userId="3ef78b2d3ce68fef" providerId="LiveId" clId="{C8A0D62C-1737-4D91-ADBE-AEA79E5712A6}" dt="2020-04-22T14:35:16.458" v="411" actId="26606"/>
          <ac:spMkLst>
            <pc:docMk/>
            <pc:sldMk cId="3698297925" sldId="261"/>
            <ac:spMk id="73" creationId="{F97E7EA2-EDCD-47E9-81BC-415C606D1B58}"/>
          </ac:spMkLst>
        </pc:spChg>
        <pc:picChg chg="add mod ord">
          <ac:chgData name="Valtair Miranda" userId="3ef78b2d3ce68fef" providerId="LiveId" clId="{C8A0D62C-1737-4D91-ADBE-AEA79E5712A6}" dt="2020-04-22T14:35:16.458" v="411" actId="26606"/>
          <ac:picMkLst>
            <pc:docMk/>
            <pc:sldMk cId="3698297925" sldId="261"/>
            <ac:picMk id="5122" creationId="{298AEBE0-CCC8-4DEA-89B0-D3483864176F}"/>
          </ac:picMkLst>
        </pc:picChg>
      </pc:sldChg>
      <pc:sldChg chg="addSp modSp mod setBg">
        <pc:chgData name="Valtair Miranda" userId="3ef78b2d3ce68fef" providerId="LiveId" clId="{C8A0D62C-1737-4D91-ADBE-AEA79E5712A6}" dt="2020-04-22T14:36:05.641" v="455" actId="26606"/>
        <pc:sldMkLst>
          <pc:docMk/>
          <pc:sldMk cId="405836888" sldId="262"/>
        </pc:sldMkLst>
        <pc:spChg chg="mod">
          <ac:chgData name="Valtair Miranda" userId="3ef78b2d3ce68fef" providerId="LiveId" clId="{C8A0D62C-1737-4D91-ADBE-AEA79E5712A6}" dt="2020-04-22T14:36:05.641" v="455" actId="26606"/>
          <ac:spMkLst>
            <pc:docMk/>
            <pc:sldMk cId="405836888" sldId="262"/>
            <ac:spMk id="2" creationId="{00000000-0000-0000-0000-000000000000}"/>
          </ac:spMkLst>
        </pc:spChg>
        <pc:spChg chg="mod">
          <ac:chgData name="Valtair Miranda" userId="3ef78b2d3ce68fef" providerId="LiveId" clId="{C8A0D62C-1737-4D91-ADBE-AEA79E5712A6}" dt="2020-04-22T14:36:05.641" v="455" actId="26606"/>
          <ac:spMkLst>
            <pc:docMk/>
            <pc:sldMk cId="405836888" sldId="262"/>
            <ac:spMk id="3" creationId="{00000000-0000-0000-0000-000000000000}"/>
          </ac:spMkLst>
        </pc:spChg>
        <pc:spChg chg="add">
          <ac:chgData name="Valtair Miranda" userId="3ef78b2d3ce68fef" providerId="LiveId" clId="{C8A0D62C-1737-4D91-ADBE-AEA79E5712A6}" dt="2020-04-22T14:36:05.641" v="455" actId="26606"/>
          <ac:spMkLst>
            <pc:docMk/>
            <pc:sldMk cId="405836888" sldId="262"/>
            <ac:spMk id="73" creationId="{569C1A01-6FB5-43CE-ADCC-936728ACAC0D}"/>
          </ac:spMkLst>
        </pc:spChg>
        <pc:picChg chg="add">
          <ac:chgData name="Valtair Miranda" userId="3ef78b2d3ce68fef" providerId="LiveId" clId="{C8A0D62C-1737-4D91-ADBE-AEA79E5712A6}" dt="2020-04-22T14:36:05.641" v="455" actId="26606"/>
          <ac:picMkLst>
            <pc:docMk/>
            <pc:sldMk cId="405836888" sldId="262"/>
            <ac:picMk id="71" creationId="{EE09A529-E47C-4634-BB98-0A9526C372B4}"/>
          </ac:picMkLst>
        </pc:picChg>
        <pc:picChg chg="mod ord">
          <ac:chgData name="Valtair Miranda" userId="3ef78b2d3ce68fef" providerId="LiveId" clId="{C8A0D62C-1737-4D91-ADBE-AEA79E5712A6}" dt="2020-04-22T14:36:05.641" v="455" actId="26606"/>
          <ac:picMkLst>
            <pc:docMk/>
            <pc:sldMk cId="405836888" sldId="262"/>
            <ac:picMk id="1026" creationId="{00000000-0000-0000-0000-000000000000}"/>
          </ac:picMkLst>
        </pc:picChg>
      </pc:sldChg>
      <pc:sldChg chg="del">
        <pc:chgData name="Valtair Miranda" userId="3ef78b2d3ce68fef" providerId="LiveId" clId="{C8A0D62C-1737-4D91-ADBE-AEA79E5712A6}" dt="2020-04-22T14:36:22.531" v="456" actId="47"/>
        <pc:sldMkLst>
          <pc:docMk/>
          <pc:sldMk cId="1021860439" sldId="263"/>
        </pc:sldMkLst>
      </pc:sldChg>
      <pc:sldChg chg="add">
        <pc:chgData name="Valtair Miranda" userId="3ef78b2d3ce68fef" providerId="LiveId" clId="{C8A0D62C-1737-4D91-ADBE-AEA79E5712A6}" dt="2020-04-22T14:15:42.865" v="0"/>
        <pc:sldMkLst>
          <pc:docMk/>
          <pc:sldMk cId="1809295450" sldId="264"/>
        </pc:sldMkLst>
      </pc:sldChg>
      <pc:sldChg chg="modSp add mod">
        <pc:chgData name="Valtair Miranda" userId="3ef78b2d3ce68fef" providerId="LiveId" clId="{C8A0D62C-1737-4D91-ADBE-AEA79E5712A6}" dt="2020-04-22T14:17:27.360" v="16" actId="403"/>
        <pc:sldMkLst>
          <pc:docMk/>
          <pc:sldMk cId="3654996371" sldId="265"/>
        </pc:sldMkLst>
        <pc:spChg chg="mod">
          <ac:chgData name="Valtair Miranda" userId="3ef78b2d3ce68fef" providerId="LiveId" clId="{C8A0D62C-1737-4D91-ADBE-AEA79E5712A6}" dt="2020-04-22T14:17:27.360" v="16" actId="403"/>
          <ac:spMkLst>
            <pc:docMk/>
            <pc:sldMk cId="3654996371" sldId="265"/>
            <ac:spMk id="6" creationId="{7B15EAC4-51AA-47B7-A401-168135A22C67}"/>
          </ac:spMkLst>
        </pc:spChg>
        <pc:spChg chg="mod">
          <ac:chgData name="Valtair Miranda" userId="3ef78b2d3ce68fef" providerId="LiveId" clId="{C8A0D62C-1737-4D91-ADBE-AEA79E5712A6}" dt="2020-04-22T14:16:56.901" v="8" actId="1076"/>
          <ac:spMkLst>
            <pc:docMk/>
            <pc:sldMk cId="3654996371" sldId="265"/>
            <ac:spMk id="3078" creationId="{669AAA7C-4D33-4B5A-BE35-04D1723CD8A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A81151-60FF-467D-8430-7633CB8FEF91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5ED5CAA-5907-45B7-86B3-8A8F37646E08}">
      <dgm:prSet/>
      <dgm:spPr/>
      <dgm:t>
        <a:bodyPr/>
        <a:lstStyle/>
        <a:p>
          <a:r>
            <a:rPr lang="pt-BR"/>
            <a:t>Ausência de retaliação não significa ausência de perseguição. </a:t>
          </a:r>
          <a:endParaRPr lang="en-US"/>
        </a:p>
      </dgm:t>
    </dgm:pt>
    <dgm:pt modelId="{56ACB776-2999-4FFF-9795-E698FDC38701}" type="parTrans" cxnId="{8B3A068C-8C54-4771-A616-B965BE2A6480}">
      <dgm:prSet/>
      <dgm:spPr/>
      <dgm:t>
        <a:bodyPr/>
        <a:lstStyle/>
        <a:p>
          <a:endParaRPr lang="en-US"/>
        </a:p>
      </dgm:t>
    </dgm:pt>
    <dgm:pt modelId="{225AA74D-274E-4414-A0F3-38B56E7156DB}" type="sibTrans" cxnId="{8B3A068C-8C54-4771-A616-B965BE2A6480}">
      <dgm:prSet/>
      <dgm:spPr/>
      <dgm:t>
        <a:bodyPr/>
        <a:lstStyle/>
        <a:p>
          <a:endParaRPr lang="en-US"/>
        </a:p>
      </dgm:t>
    </dgm:pt>
    <dgm:pt modelId="{4306B79C-30FF-4580-BB4A-8FE7D14F1C30}">
      <dgm:prSet/>
      <dgm:spPr/>
      <dgm:t>
        <a:bodyPr/>
        <a:lstStyle/>
        <a:p>
          <a:r>
            <a:rPr lang="pt-BR"/>
            <a:t>Ser discípulo de Cristo implica em perseguição.</a:t>
          </a:r>
          <a:endParaRPr lang="en-US"/>
        </a:p>
      </dgm:t>
    </dgm:pt>
    <dgm:pt modelId="{23E79BB4-29F4-4137-9FAC-A0BF3A15EA96}" type="parTrans" cxnId="{8036E186-11DD-4452-814D-29D65E97CC76}">
      <dgm:prSet/>
      <dgm:spPr/>
      <dgm:t>
        <a:bodyPr/>
        <a:lstStyle/>
        <a:p>
          <a:endParaRPr lang="en-US"/>
        </a:p>
      </dgm:t>
    </dgm:pt>
    <dgm:pt modelId="{5FDEC5B1-3232-4356-9C66-1AEC012A6998}" type="sibTrans" cxnId="{8036E186-11DD-4452-814D-29D65E97CC76}">
      <dgm:prSet/>
      <dgm:spPr/>
      <dgm:t>
        <a:bodyPr/>
        <a:lstStyle/>
        <a:p>
          <a:endParaRPr lang="en-US"/>
        </a:p>
      </dgm:t>
    </dgm:pt>
    <dgm:pt modelId="{C5B293BF-FA61-4115-A25F-3C67A7342437}">
      <dgm:prSet/>
      <dgm:spPr/>
      <dgm:t>
        <a:bodyPr/>
        <a:lstStyle/>
        <a:p>
          <a:r>
            <a:rPr lang="pt-BR"/>
            <a:t>Primar pelos valores do Reino significa ser hostilizado, ridicularizado e marginalizado. </a:t>
          </a:r>
          <a:endParaRPr lang="en-US"/>
        </a:p>
      </dgm:t>
    </dgm:pt>
    <dgm:pt modelId="{10A37FB8-A1CE-45AF-9783-114E8DE4B33A}" type="parTrans" cxnId="{EA3D8C94-C4D2-456F-8CF7-806D9C4D3BC9}">
      <dgm:prSet/>
      <dgm:spPr/>
      <dgm:t>
        <a:bodyPr/>
        <a:lstStyle/>
        <a:p>
          <a:endParaRPr lang="en-US"/>
        </a:p>
      </dgm:t>
    </dgm:pt>
    <dgm:pt modelId="{F308159F-B7E6-4365-ADC2-859B1F7F97B7}" type="sibTrans" cxnId="{EA3D8C94-C4D2-456F-8CF7-806D9C4D3BC9}">
      <dgm:prSet/>
      <dgm:spPr/>
      <dgm:t>
        <a:bodyPr/>
        <a:lstStyle/>
        <a:p>
          <a:endParaRPr lang="en-US"/>
        </a:p>
      </dgm:t>
    </dgm:pt>
    <dgm:pt modelId="{A332357E-D4D7-426D-BA30-87A08FCAC7CE}">
      <dgm:prSet/>
      <dgm:spPr/>
      <dgm:t>
        <a:bodyPr/>
        <a:lstStyle/>
        <a:p>
          <a:r>
            <a:rPr lang="pt-BR"/>
            <a:t>Não podemos negociar princípios inegociáveis em nome de uma falsa tolerância</a:t>
          </a:r>
          <a:r>
            <a:rPr lang="pt-BR" i="1"/>
            <a:t>.</a:t>
          </a:r>
          <a:endParaRPr lang="en-US"/>
        </a:p>
      </dgm:t>
    </dgm:pt>
    <dgm:pt modelId="{A5E04AC4-7617-477C-AEDF-41BFAA5FD33D}" type="parTrans" cxnId="{9D54DFF0-477D-4720-89F0-15224F428870}">
      <dgm:prSet/>
      <dgm:spPr/>
      <dgm:t>
        <a:bodyPr/>
        <a:lstStyle/>
        <a:p>
          <a:endParaRPr lang="en-US"/>
        </a:p>
      </dgm:t>
    </dgm:pt>
    <dgm:pt modelId="{77DC26FC-DDA1-4EB9-8D7F-FAEB0A7D1EC4}" type="sibTrans" cxnId="{9D54DFF0-477D-4720-89F0-15224F428870}">
      <dgm:prSet/>
      <dgm:spPr/>
      <dgm:t>
        <a:bodyPr/>
        <a:lstStyle/>
        <a:p>
          <a:endParaRPr lang="en-US"/>
        </a:p>
      </dgm:t>
    </dgm:pt>
    <dgm:pt modelId="{7CC4E3C3-09E3-497A-93C9-CE1405875959}" type="pres">
      <dgm:prSet presAssocID="{72A81151-60FF-467D-8430-7633CB8FEF91}" presName="Name0" presStyleCnt="0">
        <dgm:presLayoutVars>
          <dgm:dir/>
          <dgm:animLvl val="lvl"/>
          <dgm:resizeHandles val="exact"/>
        </dgm:presLayoutVars>
      </dgm:prSet>
      <dgm:spPr/>
    </dgm:pt>
    <dgm:pt modelId="{5E789787-C1A3-4093-B947-52753D0A8634}" type="pres">
      <dgm:prSet presAssocID="{A332357E-D4D7-426D-BA30-87A08FCAC7CE}" presName="boxAndChildren" presStyleCnt="0"/>
      <dgm:spPr/>
    </dgm:pt>
    <dgm:pt modelId="{6D7010E1-70DF-4231-AB16-B44B5D39809B}" type="pres">
      <dgm:prSet presAssocID="{A332357E-D4D7-426D-BA30-87A08FCAC7CE}" presName="parentTextBox" presStyleLbl="node1" presStyleIdx="0" presStyleCnt="4"/>
      <dgm:spPr/>
    </dgm:pt>
    <dgm:pt modelId="{CEF726DF-E183-41DA-8C28-303BBD5E9C34}" type="pres">
      <dgm:prSet presAssocID="{F308159F-B7E6-4365-ADC2-859B1F7F97B7}" presName="sp" presStyleCnt="0"/>
      <dgm:spPr/>
    </dgm:pt>
    <dgm:pt modelId="{CA5EAEE2-6254-4213-9A8D-54E1C546B201}" type="pres">
      <dgm:prSet presAssocID="{C5B293BF-FA61-4115-A25F-3C67A7342437}" presName="arrowAndChildren" presStyleCnt="0"/>
      <dgm:spPr/>
    </dgm:pt>
    <dgm:pt modelId="{65DE5FB1-3D86-462F-B5BA-022E62738D11}" type="pres">
      <dgm:prSet presAssocID="{C5B293BF-FA61-4115-A25F-3C67A7342437}" presName="parentTextArrow" presStyleLbl="node1" presStyleIdx="1" presStyleCnt="4"/>
      <dgm:spPr/>
    </dgm:pt>
    <dgm:pt modelId="{ADE48521-2C8F-4190-AD51-BDC088F3F29C}" type="pres">
      <dgm:prSet presAssocID="{5FDEC5B1-3232-4356-9C66-1AEC012A6998}" presName="sp" presStyleCnt="0"/>
      <dgm:spPr/>
    </dgm:pt>
    <dgm:pt modelId="{7405FB7B-1799-41ED-927C-494E76D23498}" type="pres">
      <dgm:prSet presAssocID="{4306B79C-30FF-4580-BB4A-8FE7D14F1C30}" presName="arrowAndChildren" presStyleCnt="0"/>
      <dgm:spPr/>
    </dgm:pt>
    <dgm:pt modelId="{11AD4DE4-F4B5-4222-8FD3-B40FCF6BC1AB}" type="pres">
      <dgm:prSet presAssocID="{4306B79C-30FF-4580-BB4A-8FE7D14F1C30}" presName="parentTextArrow" presStyleLbl="node1" presStyleIdx="2" presStyleCnt="4"/>
      <dgm:spPr/>
    </dgm:pt>
    <dgm:pt modelId="{139059AC-3B81-46BB-9FD1-CF61DA3D7B7E}" type="pres">
      <dgm:prSet presAssocID="{225AA74D-274E-4414-A0F3-38B56E7156DB}" presName="sp" presStyleCnt="0"/>
      <dgm:spPr/>
    </dgm:pt>
    <dgm:pt modelId="{5D80E984-AD02-427E-A794-DC03FEF8F447}" type="pres">
      <dgm:prSet presAssocID="{A5ED5CAA-5907-45B7-86B3-8A8F37646E08}" presName="arrowAndChildren" presStyleCnt="0"/>
      <dgm:spPr/>
    </dgm:pt>
    <dgm:pt modelId="{3BCC36BC-CE9E-44E1-B1A4-512C675C07EE}" type="pres">
      <dgm:prSet presAssocID="{A5ED5CAA-5907-45B7-86B3-8A8F37646E08}" presName="parentTextArrow" presStyleLbl="node1" presStyleIdx="3" presStyleCnt="4"/>
      <dgm:spPr/>
    </dgm:pt>
  </dgm:ptLst>
  <dgm:cxnLst>
    <dgm:cxn modelId="{AA824E37-16F7-47C3-B77C-9A352F50FB0D}" type="presOf" srcId="{72A81151-60FF-467D-8430-7633CB8FEF91}" destId="{7CC4E3C3-09E3-497A-93C9-CE1405875959}" srcOrd="0" destOrd="0" presId="urn:microsoft.com/office/officeart/2005/8/layout/process4"/>
    <dgm:cxn modelId="{E5C19A79-4698-4047-9745-B2CE3057D7C2}" type="presOf" srcId="{A332357E-D4D7-426D-BA30-87A08FCAC7CE}" destId="{6D7010E1-70DF-4231-AB16-B44B5D39809B}" srcOrd="0" destOrd="0" presId="urn:microsoft.com/office/officeart/2005/8/layout/process4"/>
    <dgm:cxn modelId="{8036E186-11DD-4452-814D-29D65E97CC76}" srcId="{72A81151-60FF-467D-8430-7633CB8FEF91}" destId="{4306B79C-30FF-4580-BB4A-8FE7D14F1C30}" srcOrd="1" destOrd="0" parTransId="{23E79BB4-29F4-4137-9FAC-A0BF3A15EA96}" sibTransId="{5FDEC5B1-3232-4356-9C66-1AEC012A6998}"/>
    <dgm:cxn modelId="{8B3A068C-8C54-4771-A616-B965BE2A6480}" srcId="{72A81151-60FF-467D-8430-7633CB8FEF91}" destId="{A5ED5CAA-5907-45B7-86B3-8A8F37646E08}" srcOrd="0" destOrd="0" parTransId="{56ACB776-2999-4FFF-9795-E698FDC38701}" sibTransId="{225AA74D-274E-4414-A0F3-38B56E7156DB}"/>
    <dgm:cxn modelId="{EA3D8C94-C4D2-456F-8CF7-806D9C4D3BC9}" srcId="{72A81151-60FF-467D-8430-7633CB8FEF91}" destId="{C5B293BF-FA61-4115-A25F-3C67A7342437}" srcOrd="2" destOrd="0" parTransId="{10A37FB8-A1CE-45AF-9783-114E8DE4B33A}" sibTransId="{F308159F-B7E6-4365-ADC2-859B1F7F97B7}"/>
    <dgm:cxn modelId="{4771F59D-95FC-45BC-B63A-47CB73E37469}" type="presOf" srcId="{A5ED5CAA-5907-45B7-86B3-8A8F37646E08}" destId="{3BCC36BC-CE9E-44E1-B1A4-512C675C07EE}" srcOrd="0" destOrd="0" presId="urn:microsoft.com/office/officeart/2005/8/layout/process4"/>
    <dgm:cxn modelId="{8C740DCA-C987-456E-925E-1E8BAF8DDFA2}" type="presOf" srcId="{C5B293BF-FA61-4115-A25F-3C67A7342437}" destId="{65DE5FB1-3D86-462F-B5BA-022E62738D11}" srcOrd="0" destOrd="0" presId="urn:microsoft.com/office/officeart/2005/8/layout/process4"/>
    <dgm:cxn modelId="{9D54DFF0-477D-4720-89F0-15224F428870}" srcId="{72A81151-60FF-467D-8430-7633CB8FEF91}" destId="{A332357E-D4D7-426D-BA30-87A08FCAC7CE}" srcOrd="3" destOrd="0" parTransId="{A5E04AC4-7617-477C-AEDF-41BFAA5FD33D}" sibTransId="{77DC26FC-DDA1-4EB9-8D7F-FAEB0A7D1EC4}"/>
    <dgm:cxn modelId="{038DA1FD-15A2-441A-B6ED-F6445D27B598}" type="presOf" srcId="{4306B79C-30FF-4580-BB4A-8FE7D14F1C30}" destId="{11AD4DE4-F4B5-4222-8FD3-B40FCF6BC1AB}" srcOrd="0" destOrd="0" presId="urn:microsoft.com/office/officeart/2005/8/layout/process4"/>
    <dgm:cxn modelId="{FAD57D9F-CBBB-4DD2-8219-7AB2EA109165}" type="presParOf" srcId="{7CC4E3C3-09E3-497A-93C9-CE1405875959}" destId="{5E789787-C1A3-4093-B947-52753D0A8634}" srcOrd="0" destOrd="0" presId="urn:microsoft.com/office/officeart/2005/8/layout/process4"/>
    <dgm:cxn modelId="{B52E22DA-A678-49EC-B5DF-4338D077C25E}" type="presParOf" srcId="{5E789787-C1A3-4093-B947-52753D0A8634}" destId="{6D7010E1-70DF-4231-AB16-B44B5D39809B}" srcOrd="0" destOrd="0" presId="urn:microsoft.com/office/officeart/2005/8/layout/process4"/>
    <dgm:cxn modelId="{D1BD3F07-7E30-4D03-8C83-C1789D15A298}" type="presParOf" srcId="{7CC4E3C3-09E3-497A-93C9-CE1405875959}" destId="{CEF726DF-E183-41DA-8C28-303BBD5E9C34}" srcOrd="1" destOrd="0" presId="urn:microsoft.com/office/officeart/2005/8/layout/process4"/>
    <dgm:cxn modelId="{C8BEF656-BED2-49E9-A8E8-FE80A4551797}" type="presParOf" srcId="{7CC4E3C3-09E3-497A-93C9-CE1405875959}" destId="{CA5EAEE2-6254-4213-9A8D-54E1C546B201}" srcOrd="2" destOrd="0" presId="urn:microsoft.com/office/officeart/2005/8/layout/process4"/>
    <dgm:cxn modelId="{7A409C14-6913-472F-971B-1CE591801852}" type="presParOf" srcId="{CA5EAEE2-6254-4213-9A8D-54E1C546B201}" destId="{65DE5FB1-3D86-462F-B5BA-022E62738D11}" srcOrd="0" destOrd="0" presId="urn:microsoft.com/office/officeart/2005/8/layout/process4"/>
    <dgm:cxn modelId="{8C5FD8AF-4B13-423D-984C-006266A5C9E5}" type="presParOf" srcId="{7CC4E3C3-09E3-497A-93C9-CE1405875959}" destId="{ADE48521-2C8F-4190-AD51-BDC088F3F29C}" srcOrd="3" destOrd="0" presId="urn:microsoft.com/office/officeart/2005/8/layout/process4"/>
    <dgm:cxn modelId="{7AC8661B-75A1-4A9B-97B8-FFA8A7DFEC69}" type="presParOf" srcId="{7CC4E3C3-09E3-497A-93C9-CE1405875959}" destId="{7405FB7B-1799-41ED-927C-494E76D23498}" srcOrd="4" destOrd="0" presId="urn:microsoft.com/office/officeart/2005/8/layout/process4"/>
    <dgm:cxn modelId="{B949042D-8BBA-4171-B7B2-A1B51DE93780}" type="presParOf" srcId="{7405FB7B-1799-41ED-927C-494E76D23498}" destId="{11AD4DE4-F4B5-4222-8FD3-B40FCF6BC1AB}" srcOrd="0" destOrd="0" presId="urn:microsoft.com/office/officeart/2005/8/layout/process4"/>
    <dgm:cxn modelId="{1B7B2CE0-E743-42DF-95A6-1D4BCC4D1849}" type="presParOf" srcId="{7CC4E3C3-09E3-497A-93C9-CE1405875959}" destId="{139059AC-3B81-46BB-9FD1-CF61DA3D7B7E}" srcOrd="5" destOrd="0" presId="urn:microsoft.com/office/officeart/2005/8/layout/process4"/>
    <dgm:cxn modelId="{1FA297C6-FF83-473E-983E-AC7ED263F877}" type="presParOf" srcId="{7CC4E3C3-09E3-497A-93C9-CE1405875959}" destId="{5D80E984-AD02-427E-A794-DC03FEF8F447}" srcOrd="6" destOrd="0" presId="urn:microsoft.com/office/officeart/2005/8/layout/process4"/>
    <dgm:cxn modelId="{AF7413B4-D465-4556-A240-213E10114460}" type="presParOf" srcId="{5D80E984-AD02-427E-A794-DC03FEF8F447}" destId="{3BCC36BC-CE9E-44E1-B1A4-512C675C07E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010E1-70DF-4231-AB16-B44B5D39809B}">
      <dsp:nvSpPr>
        <dsp:cNvPr id="0" name=""/>
        <dsp:cNvSpPr/>
      </dsp:nvSpPr>
      <dsp:spPr>
        <a:xfrm>
          <a:off x="0" y="4478141"/>
          <a:ext cx="5589270" cy="9797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Não podemos negociar princípios inegociáveis em nome de uma falsa tolerância</a:t>
          </a:r>
          <a:r>
            <a:rPr lang="pt-BR" sz="2200" i="1" kern="1200"/>
            <a:t>.</a:t>
          </a:r>
          <a:endParaRPr lang="en-US" sz="2200" kern="1200"/>
        </a:p>
      </dsp:txBody>
      <dsp:txXfrm>
        <a:off x="0" y="4478141"/>
        <a:ext cx="5589270" cy="979707"/>
      </dsp:txXfrm>
    </dsp:sp>
    <dsp:sp modelId="{65DE5FB1-3D86-462F-B5BA-022E62738D11}">
      <dsp:nvSpPr>
        <dsp:cNvPr id="0" name=""/>
        <dsp:cNvSpPr/>
      </dsp:nvSpPr>
      <dsp:spPr>
        <a:xfrm rot="10800000">
          <a:off x="0" y="2986046"/>
          <a:ext cx="5589270" cy="1506790"/>
        </a:xfrm>
        <a:prstGeom prst="upArrowCallou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Primar pelos valores do Reino significa ser hostilizado, ridicularizado e marginalizado. </a:t>
          </a:r>
          <a:endParaRPr lang="en-US" sz="2200" kern="1200"/>
        </a:p>
      </dsp:txBody>
      <dsp:txXfrm rot="10800000">
        <a:off x="0" y="2986046"/>
        <a:ext cx="5589270" cy="979067"/>
      </dsp:txXfrm>
    </dsp:sp>
    <dsp:sp modelId="{11AD4DE4-F4B5-4222-8FD3-B40FCF6BC1AB}">
      <dsp:nvSpPr>
        <dsp:cNvPr id="0" name=""/>
        <dsp:cNvSpPr/>
      </dsp:nvSpPr>
      <dsp:spPr>
        <a:xfrm rot="10800000">
          <a:off x="0" y="1493951"/>
          <a:ext cx="5589270" cy="1506790"/>
        </a:xfrm>
        <a:prstGeom prst="upArrowCallou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Ser discípulo de Cristo implica em perseguição.</a:t>
          </a:r>
          <a:endParaRPr lang="en-US" sz="2200" kern="1200"/>
        </a:p>
      </dsp:txBody>
      <dsp:txXfrm rot="10800000">
        <a:off x="0" y="1493951"/>
        <a:ext cx="5589270" cy="979067"/>
      </dsp:txXfrm>
    </dsp:sp>
    <dsp:sp modelId="{3BCC36BC-CE9E-44E1-B1A4-512C675C07EE}">
      <dsp:nvSpPr>
        <dsp:cNvPr id="0" name=""/>
        <dsp:cNvSpPr/>
      </dsp:nvSpPr>
      <dsp:spPr>
        <a:xfrm rot="10800000">
          <a:off x="0" y="1856"/>
          <a:ext cx="5589270" cy="1506790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Ausência de retaliação não significa ausência de perseguição. </a:t>
          </a:r>
          <a:endParaRPr lang="en-US" sz="2200" kern="1200"/>
        </a:p>
      </dsp:txBody>
      <dsp:txXfrm rot="10800000">
        <a:off x="0" y="1856"/>
        <a:ext cx="5589270" cy="979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052C-94DB-46BD-B853-EE618BF6FC11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46A1-015E-4D78-8DA2-189A8C6F0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865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052C-94DB-46BD-B853-EE618BF6FC11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46A1-015E-4D78-8DA2-189A8C6F0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011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052C-94DB-46BD-B853-EE618BF6FC11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46A1-015E-4D78-8DA2-189A8C6F0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8378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052C-94DB-46BD-B853-EE618BF6FC11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46A1-015E-4D78-8DA2-189A8C6F0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96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052C-94DB-46BD-B853-EE618BF6FC11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46A1-015E-4D78-8DA2-189A8C6F0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067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052C-94DB-46BD-B853-EE618BF6FC11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46A1-015E-4D78-8DA2-189A8C6F0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31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052C-94DB-46BD-B853-EE618BF6FC11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46A1-015E-4D78-8DA2-189A8C6F0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06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052C-94DB-46BD-B853-EE618BF6FC11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46A1-015E-4D78-8DA2-189A8C6F0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93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052C-94DB-46BD-B853-EE618BF6FC11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46A1-015E-4D78-8DA2-189A8C6F0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41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052C-94DB-46BD-B853-EE618BF6FC11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46A1-015E-4D78-8DA2-189A8C6F0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99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052C-94DB-46BD-B853-EE618BF6FC11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46A1-015E-4D78-8DA2-189A8C6F0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175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3052C-94DB-46BD-B853-EE618BF6FC11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746A1-015E-4D78-8DA2-189A8C6F0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371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5">
            <a:extLst>
              <a:ext uri="{FF2B5EF4-FFF2-40B4-BE49-F238E27FC236}">
                <a16:creationId xmlns:a16="http://schemas.microsoft.com/office/drawing/2014/main" id="{5775C595-8EBA-4BD5-854B-AB999BA9D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929313"/>
            <a:ext cx="157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EBD 1</a:t>
            </a:r>
          </a:p>
        </p:txBody>
      </p:sp>
      <p:pic>
        <p:nvPicPr>
          <p:cNvPr id="2051" name="Imagem 11" descr="Convicção.jpg">
            <a:extLst>
              <a:ext uri="{FF2B5EF4-FFF2-40B4-BE49-F238E27FC236}">
                <a16:creationId xmlns:a16="http://schemas.microsoft.com/office/drawing/2014/main" id="{48A17C5E-8C43-4F5D-951E-9873ED5DE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4638675"/>
            <a:ext cx="3325812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3" descr="CBB.jpg">
            <a:extLst>
              <a:ext uri="{FF2B5EF4-FFF2-40B4-BE49-F238E27FC236}">
                <a16:creationId xmlns:a16="http://schemas.microsoft.com/office/drawing/2014/main" id="{7E8670E8-EB59-4FCE-AC2B-5040E70B7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5013325"/>
            <a:ext cx="13684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3">
            <a:extLst>
              <a:ext uri="{FF2B5EF4-FFF2-40B4-BE49-F238E27FC236}">
                <a16:creationId xmlns:a16="http://schemas.microsoft.com/office/drawing/2014/main" id="{D40C0AEC-2B74-4FC1-83B5-934865920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69900"/>
            <a:ext cx="90360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7595DFF-3890-493E-A22E-62FD550353FA}"/>
              </a:ext>
            </a:extLst>
          </p:cNvPr>
          <p:cNvSpPr txBox="1"/>
          <p:nvPr/>
        </p:nvSpPr>
        <p:spPr>
          <a:xfrm>
            <a:off x="1835150" y="620713"/>
            <a:ext cx="9540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Revista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09E2B8A-F1C6-4B5C-A0A3-96AA2B9D089C}"/>
              </a:ext>
            </a:extLst>
          </p:cNvPr>
          <p:cNvSpPr txBox="1"/>
          <p:nvPr/>
        </p:nvSpPr>
        <p:spPr>
          <a:xfrm>
            <a:off x="5857875" y="2781300"/>
            <a:ext cx="27114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Escola Bíblica Dominical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95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1" descr="Convicção.jpg">
            <a:extLst>
              <a:ext uri="{FF2B5EF4-FFF2-40B4-BE49-F238E27FC236}">
                <a16:creationId xmlns:a16="http://schemas.microsoft.com/office/drawing/2014/main" id="{5361167C-5D07-4423-9394-57511445F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m 13" descr="CBB.jpg">
            <a:extLst>
              <a:ext uri="{FF2B5EF4-FFF2-40B4-BE49-F238E27FC236}">
                <a16:creationId xmlns:a16="http://schemas.microsoft.com/office/drawing/2014/main" id="{000C3A72-D089-4141-A474-54F929126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uxograma: Entrada Manual 3">
            <a:extLst>
              <a:ext uri="{FF2B5EF4-FFF2-40B4-BE49-F238E27FC236}">
                <a16:creationId xmlns:a16="http://schemas.microsoft.com/office/drawing/2014/main" id="{EA8206DF-6B61-48F1-B11B-0E358E8B5269}"/>
              </a:ext>
            </a:extLst>
          </p:cNvPr>
          <p:cNvSpPr/>
          <p:nvPr/>
        </p:nvSpPr>
        <p:spPr>
          <a:xfrm>
            <a:off x="4456113" y="476250"/>
            <a:ext cx="4024312" cy="857250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11" name="Fluxograma: Entrada Manual 10">
            <a:extLst>
              <a:ext uri="{FF2B5EF4-FFF2-40B4-BE49-F238E27FC236}">
                <a16:creationId xmlns:a16="http://schemas.microsoft.com/office/drawing/2014/main" id="{CC9E544F-85C9-44BD-BE74-16F533F61A7A}"/>
              </a:ext>
            </a:extLst>
          </p:cNvPr>
          <p:cNvSpPr/>
          <p:nvPr/>
        </p:nvSpPr>
        <p:spPr>
          <a:xfrm rot="10800000">
            <a:off x="3892550" y="1093788"/>
            <a:ext cx="4022725" cy="1014412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3078" name="CaixaDeTexto 4">
            <a:extLst>
              <a:ext uri="{FF2B5EF4-FFF2-40B4-BE49-F238E27FC236}">
                <a16:creationId xmlns:a16="http://schemas.microsoft.com/office/drawing/2014/main" id="{669AAA7C-4D33-4B5A-BE35-04D1723CD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3789" y="1074518"/>
            <a:ext cx="3459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Arial" panose="020B0604020202020204" pitchFamily="34" charset="0"/>
              </a:rPr>
              <a:t>A Carta aos Filipenses: Vitória apesar do sofrimento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B15EAC4-51AA-47B7-A401-168135A22C67}"/>
              </a:ext>
            </a:extLst>
          </p:cNvPr>
          <p:cNvSpPr txBox="1"/>
          <p:nvPr/>
        </p:nvSpPr>
        <p:spPr>
          <a:xfrm>
            <a:off x="1803399" y="3323212"/>
            <a:ext cx="53054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Texto bíblico: Filipenses 1; 2 </a:t>
            </a:r>
          </a:p>
          <a:p>
            <a:pPr>
              <a:defRPr/>
            </a:pPr>
            <a:r>
              <a:rPr lang="pt-PT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Texto áureo: Filipenses 2.5-8</a:t>
            </a:r>
          </a:p>
        </p:txBody>
      </p:sp>
      <p:pic>
        <p:nvPicPr>
          <p:cNvPr id="3080" name="Imagem 2" descr="Uma imagem contendo camisa&#10;&#10;Descrição gerada automaticamente">
            <a:extLst>
              <a:ext uri="{FF2B5EF4-FFF2-40B4-BE49-F238E27FC236}">
                <a16:creationId xmlns:a16="http://schemas.microsoft.com/office/drawing/2014/main" id="{A3192EE7-0962-4B97-8D23-214BB9B55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-19050"/>
            <a:ext cx="4859338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Imagem 11">
            <a:extLst>
              <a:ext uri="{FF2B5EF4-FFF2-40B4-BE49-F238E27FC236}">
                <a16:creationId xmlns:a16="http://schemas.microsoft.com/office/drawing/2014/main" id="{07044957-CDFA-443E-9A55-FEA02FC58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830888"/>
            <a:ext cx="26955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996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72">
            <a:extLst>
              <a:ext uri="{FF2B5EF4-FFF2-40B4-BE49-F238E27FC236}">
                <a16:creationId xmlns:a16="http://schemas.microsoft.com/office/drawing/2014/main" id="{7A976E23-29EC-4E20-9EF6-B7CC4A821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Rectangle 74">
            <a:extLst>
              <a:ext uri="{FF2B5EF4-FFF2-40B4-BE49-F238E27FC236}">
                <a16:creationId xmlns:a16="http://schemas.microsoft.com/office/drawing/2014/main" id="{DF5FCEC6-E657-46F1-925F-13ED19212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2" name="Group 76">
            <a:extLst>
              <a:ext uri="{FF2B5EF4-FFF2-40B4-BE49-F238E27FC236}">
                <a16:creationId xmlns:a16="http://schemas.microsoft.com/office/drawing/2014/main" id="{2EEEBBCF-2738-42F5-ABD6-988176026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BFC0AF3-A22A-4B9E-9BBE-06CEA5C6C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3F06202-3837-419A-A87F-1DC63E427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8807D28-5DC1-4DAA-AE26-C6ECB3736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3AE51F5-8D05-42B8-AB92-06F38F330E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A1E4EBF-44BC-4352-B089-A5147758F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29B4D6D7-8203-4D69-A752-16AB700D7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3202" y="630935"/>
            <a:ext cx="4400787" cy="3050025"/>
          </a:xfrm>
          <a:noFill/>
        </p:spPr>
        <p:txBody>
          <a:bodyPr anchor="b">
            <a:normAutofit/>
          </a:bodyPr>
          <a:lstStyle/>
          <a:p>
            <a:pPr algn="l"/>
            <a:r>
              <a:rPr lang="pt-BR" sz="4200">
                <a:solidFill>
                  <a:schemeClr val="bg1"/>
                </a:solidFill>
              </a:rPr>
              <a:t>A carta de Filipenses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F0BDB76-BCEC-498E-BA26-C763CD9FA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D8DF5DF-A251-4BC2-8965-4EDDD01FC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8930D52D-708D-43A1-B073-469EFDB02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82491CB-6849-43BB-926B-D979A3DB0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1251642-9512-4A11-9670-BD1C3A99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D277633-FF55-420D-87BC-0CB11FD6D0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1452CEF2-C9EC-4C15-99E4-C781AB08A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00459E6-26A3-4EAC-A34C-D0792D88C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1264D5E9-C8D4-444A-8B1B-C11FB47CB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DD99233-66AB-4E60-AF8A-A3259E6A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64E8492A-EE2A-4BE3-A4B2-2BCE77DA4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222A220-AA24-4E60-83D6-D32FEB34D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Textual criticism of the New Testament - Wikipedia">
            <a:extLst>
              <a:ext uri="{FF2B5EF4-FFF2-40B4-BE49-F238E27FC236}">
                <a16:creationId xmlns:a16="http://schemas.microsoft.com/office/drawing/2014/main" id="{543C04C6-B424-45EC-AFB4-079AC97F0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" r="-1" b="4177"/>
          <a:stretch/>
        </p:blipFill>
        <p:spPr bwMode="auto">
          <a:xfrm>
            <a:off x="5121716" y="972049"/>
            <a:ext cx="3488845" cy="465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98B576C-FDA2-46DE-8408-3A76DCF50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981884" y="1169749"/>
            <a:ext cx="304800" cy="322326"/>
            <a:chOff x="215328" y="-46937"/>
            <a:chExt cx="304800" cy="2773841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4AEA101-943D-4073-AD87-C8D783165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103D701-5E08-4A2A-AE99-626C64635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68DF778A-A412-4E7C-9B61-E33D13A53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EC28832-D2CA-45C0-9C43-0AF998532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3202" y="3952890"/>
            <a:ext cx="4400790" cy="2223517"/>
          </a:xfrm>
          <a:noFill/>
        </p:spPr>
        <p:txBody>
          <a:bodyPr anchor="t">
            <a:normAutofit/>
          </a:bodyPr>
          <a:lstStyle/>
          <a:p>
            <a:r>
              <a:rPr lang="pt-BR" sz="1600">
                <a:solidFill>
                  <a:schemeClr val="bg1"/>
                </a:solidFill>
              </a:rPr>
              <a:t>Ações de graças (3), </a:t>
            </a:r>
          </a:p>
          <a:p>
            <a:r>
              <a:rPr lang="pt-BR" sz="1600">
                <a:solidFill>
                  <a:schemeClr val="bg1"/>
                </a:solidFill>
              </a:rPr>
              <a:t>Oração com alegria (4), </a:t>
            </a:r>
          </a:p>
          <a:p>
            <a:r>
              <a:rPr lang="pt-BR" sz="1600">
                <a:solidFill>
                  <a:schemeClr val="bg1"/>
                </a:solidFill>
              </a:rPr>
              <a:t>A constante cooperação (5), </a:t>
            </a:r>
          </a:p>
          <a:p>
            <a:r>
              <a:rPr lang="pt-BR" sz="1600">
                <a:solidFill>
                  <a:schemeClr val="bg1"/>
                </a:solidFill>
              </a:rPr>
              <a:t>O crescimento no Senhor (6) </a:t>
            </a:r>
          </a:p>
          <a:p>
            <a:r>
              <a:rPr lang="pt-BR" sz="1600">
                <a:solidFill>
                  <a:schemeClr val="bg1"/>
                </a:solidFill>
              </a:rPr>
              <a:t>A unidade em toda circunstância (7). </a:t>
            </a:r>
          </a:p>
          <a:p>
            <a:endParaRPr lang="pt-BR" sz="1600">
              <a:solidFill>
                <a:schemeClr val="bg1"/>
              </a:solidFill>
            </a:endParaRPr>
          </a:p>
          <a:p>
            <a:endParaRPr lang="pt-BR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42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12AC23-F046-4DC5-9B92-07CA6CC7C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5AAFE7-143D-45AC-B616-09521E0F5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A5DB72-E109-4D37-B6DD-C328D5397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34EE77-74D1-42B4-801B-40B35A68C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2152B4E-1BCF-43D1-814C-F560CEB52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486774-B7FC-480F-9AAF-9F55F4C43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8FA6A4C-BA1F-4EF8-B3BD-F28CB66DE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F89DB3-EA73-4FD0-AACB-5FE32C149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BAB203A-25C6-422F-9DB6-C69F0EE9F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74730A1-7A3A-4ACF-965D-A6DCEC7DB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B2D1A1F-B200-4444-AE01-EFC97AF7B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0" y="1131511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E4CB9D-2256-4786-8DDF-ADFBF353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80841E3-DFCC-429A-B907-8B06EDB1E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54698A1-0C53-4620-97E1-B4689288C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DBDFF7F-BD40-4085-952D-F6EC5908D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F29CA06-4FE5-44A6-8D40-A9C36449C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8E6F37-AE05-46BF-A77F-5505926E9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D6F5ECB-975C-4A38-BD48-A3C2B38E9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BF36011-C922-4FD6-B09D-781A87054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FD3DC2-6A33-4C9E-B0F5-5D6209717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E4F800E-82BC-4AEF-9F07-7F95C8B8C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3202" y="630936"/>
            <a:ext cx="3742438" cy="5478640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pt-BR" sz="4200">
                <a:solidFill>
                  <a:schemeClr val="bg1"/>
                </a:solidFill>
              </a:rPr>
              <a:t>Amor e oração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D9C5DD-B8B3-46A0-8FBC-EE462F96C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40997" y="1207140"/>
            <a:ext cx="5678424" cy="425613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31459" y="630936"/>
            <a:ext cx="3736705" cy="5478672"/>
          </a:xfrm>
          <a:noFill/>
        </p:spPr>
        <p:txBody>
          <a:bodyPr anchor="ctr">
            <a:normAutofit/>
          </a:bodyPr>
          <a:lstStyle/>
          <a:p>
            <a:r>
              <a:rPr lang="pt-BR" sz="1600">
                <a:solidFill>
                  <a:schemeClr val="bg1"/>
                </a:solidFill>
              </a:rPr>
              <a:t>Nosso tempo no altar da oração pelos que amamos. </a:t>
            </a:r>
          </a:p>
          <a:p>
            <a:r>
              <a:rPr lang="pt-BR" sz="1600">
                <a:solidFill>
                  <a:schemeClr val="bg1"/>
                </a:solidFill>
              </a:rPr>
              <a:t>Que o amor aumente.</a:t>
            </a:r>
          </a:p>
          <a:p>
            <a:r>
              <a:rPr lang="pt-BR" sz="1600">
                <a:solidFill>
                  <a:schemeClr val="bg1"/>
                </a:solidFill>
              </a:rPr>
              <a:t>O amor cresce em conhecimento e em toda a percepção de Cristo.</a:t>
            </a:r>
          </a:p>
          <a:p>
            <a:r>
              <a:rPr lang="pt-BR" sz="1600">
                <a:solidFill>
                  <a:schemeClr val="bg1"/>
                </a:solidFill>
              </a:rPr>
              <a:t>O amor bíblico não se porta inconvenientemente. </a:t>
            </a:r>
          </a:p>
          <a:p>
            <a:r>
              <a:rPr lang="pt-BR" sz="1600">
                <a:solidFill>
                  <a:schemeClr val="bg1"/>
                </a:solidFill>
              </a:rPr>
              <a:t>O amor resulta na glória e louvor de Deus. </a:t>
            </a:r>
          </a:p>
        </p:txBody>
      </p:sp>
    </p:spTree>
    <p:extLst>
      <p:ext uri="{BB962C8B-B14F-4D97-AF65-F5344CB8AC3E}">
        <p14:creationId xmlns:p14="http://schemas.microsoft.com/office/powerpoint/2010/main" val="914901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pt-BR" sz="3100"/>
              <a:t>Prisioneiro de Jesus Cristo</a:t>
            </a:r>
            <a:br>
              <a:rPr lang="pt-BR" sz="3100"/>
            </a:br>
            <a:br>
              <a:rPr lang="pt-BR" sz="3100"/>
            </a:br>
            <a:endParaRPr lang="pt-BR" sz="3100"/>
          </a:p>
        </p:txBody>
      </p:sp>
      <p:pic>
        <p:nvPicPr>
          <p:cNvPr id="4098" name="Picture 2" descr="Admission Is Not Submission">
            <a:extLst>
              <a:ext uri="{FF2B5EF4-FFF2-40B4-BE49-F238E27FC236}">
                <a16:creationId xmlns:a16="http://schemas.microsoft.com/office/drawing/2014/main" id="{199F2400-67C6-4499-8488-8E924FFA9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93" b="4742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r>
              <a:rPr lang="pt-BR" sz="1600"/>
              <a:t>As aflições servem para progresso do evangelho (12).</a:t>
            </a:r>
          </a:p>
          <a:p>
            <a:r>
              <a:rPr lang="pt-BR" sz="1600"/>
              <a:t>Todos sabiam que era por/em/com/para Cristo que Paulo estava preso (13). </a:t>
            </a:r>
          </a:p>
          <a:p>
            <a:r>
              <a:rPr lang="pt-BR" sz="1600"/>
              <a:t>A prisão não segurava o evangelho que estava sendo anunciado nos quatro cantos do mundo. </a:t>
            </a:r>
          </a:p>
        </p:txBody>
      </p:sp>
    </p:spTree>
    <p:extLst>
      <p:ext uri="{BB962C8B-B14F-4D97-AF65-F5344CB8AC3E}">
        <p14:creationId xmlns:p14="http://schemas.microsoft.com/office/powerpoint/2010/main" val="4093752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C68A55F-7B32-44D8-AEE5-1AF405326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1490" y="429030"/>
            <a:ext cx="2125980" cy="5457589"/>
          </a:xfrm>
        </p:spPr>
        <p:txBody>
          <a:bodyPr anchor="ctr">
            <a:normAutofit/>
          </a:bodyPr>
          <a:lstStyle/>
          <a:p>
            <a:r>
              <a:rPr lang="pt-BR" sz="3000"/>
              <a:t>Ser testemunha da fé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1AAA2C-FBBE-42AA-B869-31D524B76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1490" y="6112341"/>
            <a:ext cx="81267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937BBF-9326-4230-AB1B-F1795E350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527048" y="5040414"/>
            <a:ext cx="54864" cy="2125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220F2DE-7360-48D1-93B7-886D3B45EE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672951"/>
              </p:ext>
            </p:extLst>
          </p:nvPr>
        </p:nvGraphicFramePr>
        <p:xfrm>
          <a:off x="3031236" y="429030"/>
          <a:ext cx="5589270" cy="545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2586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1A4588A-55D5-49B8-BE41-54ACDCFF2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Unity in the Body and Confidence in Christ">
            <a:extLst>
              <a:ext uri="{FF2B5EF4-FFF2-40B4-BE49-F238E27FC236}">
                <a16:creationId xmlns:a16="http://schemas.microsoft.com/office/drawing/2014/main" id="{298AEBE0-CCC8-4DEA-89B0-D348386417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1" b="16550"/>
          <a:stretch/>
        </p:blipFill>
        <p:spPr bwMode="auto">
          <a:xfrm>
            <a:off x="20" y="10"/>
            <a:ext cx="9143980" cy="446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97E7EA2-EDCD-47E9-81BC-415C606D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9552"/>
            <a:ext cx="7036903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5196" y="4203278"/>
            <a:ext cx="6417894" cy="536063"/>
          </a:xfrm>
        </p:spPr>
        <p:txBody>
          <a:bodyPr>
            <a:normAutofit/>
          </a:bodyPr>
          <a:lstStyle/>
          <a:p>
            <a:r>
              <a:rPr lang="pt-BR" sz="2400">
                <a:solidFill>
                  <a:schemeClr val="bg1"/>
                </a:solidFill>
              </a:rPr>
              <a:t>Unidade ou uniformidade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5196" y="4956314"/>
            <a:ext cx="8293608" cy="1306417"/>
          </a:xfrm>
        </p:spPr>
        <p:txBody>
          <a:bodyPr>
            <a:normAutofit/>
          </a:bodyPr>
          <a:lstStyle/>
          <a:p>
            <a:r>
              <a:rPr lang="pt-BR" sz="1500"/>
              <a:t>Há uma diferença clara entre unidade e uniformidade. </a:t>
            </a:r>
          </a:p>
          <a:p>
            <a:r>
              <a:rPr lang="pt-BR" sz="1500"/>
              <a:t>A uniformidade tem a prerrogativa do padrão. </a:t>
            </a:r>
          </a:p>
          <a:p>
            <a:r>
              <a:rPr lang="pt-BR" sz="1500"/>
              <a:t>A unidade é a diversidade trabalhando em prol do todo. </a:t>
            </a:r>
          </a:p>
        </p:txBody>
      </p:sp>
    </p:spTree>
    <p:extLst>
      <p:ext uri="{BB962C8B-B14F-4D97-AF65-F5344CB8AC3E}">
        <p14:creationId xmlns:p14="http://schemas.microsoft.com/office/powerpoint/2010/main" val="3698297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3" r="24341" b="1"/>
          <a:stretch/>
        </p:blipFill>
        <p:spPr bwMode="auto">
          <a:xfrm>
            <a:off x="20" y="10"/>
            <a:ext cx="9143980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57"/>
          <a:stretch/>
        </p:blipFill>
        <p:spPr>
          <a:xfrm>
            <a:off x="0" y="3542616"/>
            <a:ext cx="9144000" cy="3315384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3748" y="4551037"/>
            <a:ext cx="3766337" cy="15099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>
                <a:solidFill>
                  <a:srgbClr val="000000"/>
                </a:solidFill>
              </a:rPr>
              <a:t>A responsabilidade do cristão</a:t>
            </a:r>
            <a:br>
              <a:rPr lang="pt-BR" sz="2500">
                <a:solidFill>
                  <a:srgbClr val="000000"/>
                </a:solidFill>
              </a:rPr>
            </a:br>
            <a:br>
              <a:rPr lang="pt-BR" sz="2500">
                <a:solidFill>
                  <a:srgbClr val="000000"/>
                </a:solidFill>
              </a:rPr>
            </a:br>
            <a:endParaRPr lang="pt-BR" sz="2500">
              <a:solidFill>
                <a:srgbClr val="0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52685" y="4551037"/>
            <a:ext cx="3694808" cy="1509935"/>
          </a:xfrm>
        </p:spPr>
        <p:txBody>
          <a:bodyPr anchor="ctr">
            <a:norm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Estar certo que Deus faz e acontece</a:t>
            </a:r>
          </a:p>
          <a:p>
            <a:r>
              <a:rPr lang="pt-BR" sz="1600">
                <a:solidFill>
                  <a:srgbClr val="000000"/>
                </a:solidFill>
              </a:rPr>
              <a:t>Fazer a obra de Deus com resiliência </a:t>
            </a:r>
          </a:p>
          <a:p>
            <a:r>
              <a:rPr lang="pt-BR" sz="1600">
                <a:solidFill>
                  <a:srgbClr val="000000"/>
                </a:solidFill>
              </a:rPr>
              <a:t>Brilhar como astros no mundo </a:t>
            </a:r>
          </a:p>
          <a:p>
            <a:r>
              <a:rPr lang="pt-BR" sz="1600">
                <a:solidFill>
                  <a:srgbClr val="000000"/>
                </a:solidFill>
              </a:rPr>
              <a:t>Ser firme na Palavra da vida </a:t>
            </a:r>
          </a:p>
          <a:p>
            <a:r>
              <a:rPr lang="pt-BR" sz="1600">
                <a:solidFill>
                  <a:srgbClr val="000000"/>
                </a:solidFill>
              </a:rPr>
              <a:t>Promover alegria nos meus líderes .</a:t>
            </a:r>
          </a:p>
          <a:p>
            <a:endParaRPr lang="pt-BR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68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Apresentação na tela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do Office</vt:lpstr>
      <vt:lpstr>Apresentação do PowerPoint</vt:lpstr>
      <vt:lpstr>Apresentação do PowerPoint</vt:lpstr>
      <vt:lpstr>A carta de Filipenses</vt:lpstr>
      <vt:lpstr>Amor e oração</vt:lpstr>
      <vt:lpstr>Prisioneiro de Jesus Cristo  </vt:lpstr>
      <vt:lpstr>Ser testemunha da fé</vt:lpstr>
      <vt:lpstr>Unidade ou uniformidade</vt:lpstr>
      <vt:lpstr>A responsabilidade do cristão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Valtair Miranda</dc:creator>
  <cp:lastModifiedBy>Valtair Miranda</cp:lastModifiedBy>
  <cp:revision>1</cp:revision>
  <dcterms:created xsi:type="dcterms:W3CDTF">2020-04-22T14:36:05Z</dcterms:created>
  <dcterms:modified xsi:type="dcterms:W3CDTF">2020-04-22T14:36:25Z</dcterms:modified>
</cp:coreProperties>
</file>