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58" r:id="rId5"/>
    <p:sldId id="259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76DEBA30-FB6B-4028-862F-161167C01895}"/>
    <pc:docChg chg="custSel modSld">
      <pc:chgData name="Valtair Miranda" userId="3ef78b2d3ce68fef" providerId="LiveId" clId="{76DEBA30-FB6B-4028-862F-161167C01895}" dt="2020-07-09T20:14:15.751" v="547" actId="12100"/>
      <pc:docMkLst>
        <pc:docMk/>
      </pc:docMkLst>
      <pc:sldChg chg="modSp">
        <pc:chgData name="Valtair Miranda" userId="3ef78b2d3ce68fef" providerId="LiveId" clId="{76DEBA30-FB6B-4028-862F-161167C01895}" dt="2020-07-09T20:07:31.648" v="522" actId="12100"/>
        <pc:sldMkLst>
          <pc:docMk/>
          <pc:sldMk cId="3170635855" sldId="257"/>
        </pc:sldMkLst>
        <pc:graphicFrameChg chg="mod">
          <ac:chgData name="Valtair Miranda" userId="3ef78b2d3ce68fef" providerId="LiveId" clId="{76DEBA30-FB6B-4028-862F-161167C01895}" dt="2020-07-09T20:07:31.648" v="522" actId="12100"/>
          <ac:graphicFrameMkLst>
            <pc:docMk/>
            <pc:sldMk cId="3170635855" sldId="257"/>
            <ac:graphicFrameMk id="4" creationId="{00000000-0000-0000-0000-000000000000}"/>
          </ac:graphicFrameMkLst>
        </pc:graphicFrameChg>
        <pc:graphicFrameChg chg="mod">
          <ac:chgData name="Valtair Miranda" userId="3ef78b2d3ce68fef" providerId="LiveId" clId="{76DEBA30-FB6B-4028-862F-161167C01895}" dt="2020-07-09T20:07:20.847" v="521" actId="12269"/>
          <ac:graphicFrameMkLst>
            <pc:docMk/>
            <pc:sldMk cId="3170635855" sldId="257"/>
            <ac:graphicFrameMk id="5" creationId="{00000000-0000-0000-0000-000000000000}"/>
          </ac:graphicFrameMkLst>
        </pc:graphicFrameChg>
      </pc:sldChg>
      <pc:sldChg chg="modSp mod">
        <pc:chgData name="Valtair Miranda" userId="3ef78b2d3ce68fef" providerId="LiveId" clId="{76DEBA30-FB6B-4028-862F-161167C01895}" dt="2020-07-09T19:40:16.213" v="225" actId="20577"/>
        <pc:sldMkLst>
          <pc:docMk/>
          <pc:sldMk cId="2195305719" sldId="258"/>
        </pc:sldMkLst>
        <pc:spChg chg="mod">
          <ac:chgData name="Valtair Miranda" userId="3ef78b2d3ce68fef" providerId="LiveId" clId="{76DEBA30-FB6B-4028-862F-161167C01895}" dt="2020-07-09T19:40:00.330" v="195" actId="20577"/>
          <ac:spMkLst>
            <pc:docMk/>
            <pc:sldMk cId="2195305719" sldId="258"/>
            <ac:spMk id="2" creationId="{00000000-0000-0000-0000-000000000000}"/>
          </ac:spMkLst>
        </pc:spChg>
        <pc:graphicFrameChg chg="mod">
          <ac:chgData name="Valtair Miranda" userId="3ef78b2d3ce68fef" providerId="LiveId" clId="{76DEBA30-FB6B-4028-862F-161167C01895}" dt="2020-07-09T19:40:16.213" v="225" actId="20577"/>
          <ac:graphicFrameMkLst>
            <pc:docMk/>
            <pc:sldMk cId="2195305719" sldId="258"/>
            <ac:graphicFrameMk id="4" creationId="{00000000-0000-0000-0000-000000000000}"/>
          </ac:graphicFrameMkLst>
        </pc:graphicFrameChg>
      </pc:sldChg>
      <pc:sldChg chg="addSp delSp modSp mod">
        <pc:chgData name="Valtair Miranda" userId="3ef78b2d3ce68fef" providerId="LiveId" clId="{76DEBA30-FB6B-4028-862F-161167C01895}" dt="2020-07-09T20:08:52.047" v="533" actId="1036"/>
        <pc:sldMkLst>
          <pc:docMk/>
          <pc:sldMk cId="3949564801" sldId="259"/>
        </pc:sldMkLst>
        <pc:spChg chg="mod">
          <ac:chgData name="Valtair Miranda" userId="3ef78b2d3ce68fef" providerId="LiveId" clId="{76DEBA30-FB6B-4028-862F-161167C01895}" dt="2020-07-09T19:41:17.449" v="252" actId="20577"/>
          <ac:spMkLst>
            <pc:docMk/>
            <pc:sldMk cId="3949564801" sldId="259"/>
            <ac:spMk id="2" creationId="{00000000-0000-0000-0000-000000000000}"/>
          </ac:spMkLst>
        </pc:spChg>
        <pc:spChg chg="mod">
          <ac:chgData name="Valtair Miranda" userId="3ef78b2d3ce68fef" providerId="LiveId" clId="{76DEBA30-FB6B-4028-862F-161167C01895}" dt="2020-07-09T20:08:52.047" v="533" actId="1036"/>
          <ac:spMkLst>
            <pc:docMk/>
            <pc:sldMk cId="3949564801" sldId="259"/>
            <ac:spMk id="3" creationId="{00000000-0000-0000-0000-000000000000}"/>
          </ac:spMkLst>
        </pc:spChg>
        <pc:picChg chg="add mod">
          <ac:chgData name="Valtair Miranda" userId="3ef78b2d3ce68fef" providerId="LiveId" clId="{76DEBA30-FB6B-4028-862F-161167C01895}" dt="2020-07-09T20:08:47.858" v="531" actId="14100"/>
          <ac:picMkLst>
            <pc:docMk/>
            <pc:sldMk cId="3949564801" sldId="259"/>
            <ac:picMk id="1026" creationId="{7051E450-5B1B-42FD-A82D-92B9617B12BE}"/>
          </ac:picMkLst>
        </pc:picChg>
        <pc:picChg chg="del">
          <ac:chgData name="Valtair Miranda" userId="3ef78b2d3ce68fef" providerId="LiveId" clId="{76DEBA30-FB6B-4028-862F-161167C01895}" dt="2020-07-09T20:08:20.538" v="523" actId="478"/>
          <ac:picMkLst>
            <pc:docMk/>
            <pc:sldMk cId="3949564801" sldId="259"/>
            <ac:picMk id="4098" creationId="{00000000-0000-0000-0000-000000000000}"/>
          </ac:picMkLst>
        </pc:picChg>
      </pc:sldChg>
      <pc:sldChg chg="addSp delSp modSp mod">
        <pc:chgData name="Valtair Miranda" userId="3ef78b2d3ce68fef" providerId="LiveId" clId="{76DEBA30-FB6B-4028-862F-161167C01895}" dt="2020-07-09T20:10:56.643" v="542" actId="27636"/>
        <pc:sldMkLst>
          <pc:docMk/>
          <pc:sldMk cId="400449562" sldId="260"/>
        </pc:sldMkLst>
        <pc:spChg chg="mod">
          <ac:chgData name="Valtair Miranda" userId="3ef78b2d3ce68fef" providerId="LiveId" clId="{76DEBA30-FB6B-4028-862F-161167C01895}" dt="2020-07-09T20:04:42.837" v="326" actId="6549"/>
          <ac:spMkLst>
            <pc:docMk/>
            <pc:sldMk cId="400449562" sldId="260"/>
            <ac:spMk id="2" creationId="{00000000-0000-0000-0000-000000000000}"/>
          </ac:spMkLst>
        </pc:spChg>
        <pc:spChg chg="mod">
          <ac:chgData name="Valtair Miranda" userId="3ef78b2d3ce68fef" providerId="LiveId" clId="{76DEBA30-FB6B-4028-862F-161167C01895}" dt="2020-07-09T20:10:56.643" v="542" actId="27636"/>
          <ac:spMkLst>
            <pc:docMk/>
            <pc:sldMk cId="400449562" sldId="260"/>
            <ac:spMk id="3" creationId="{00000000-0000-0000-0000-000000000000}"/>
          </ac:spMkLst>
        </pc:spChg>
        <pc:picChg chg="del">
          <ac:chgData name="Valtair Miranda" userId="3ef78b2d3ce68fef" providerId="LiveId" clId="{76DEBA30-FB6B-4028-862F-161167C01895}" dt="2020-07-09T20:10:23.943" v="534" actId="478"/>
          <ac:picMkLst>
            <pc:docMk/>
            <pc:sldMk cId="400449562" sldId="260"/>
            <ac:picMk id="1026" creationId="{00000000-0000-0000-0000-000000000000}"/>
          </ac:picMkLst>
        </pc:picChg>
        <pc:picChg chg="add mod">
          <ac:chgData name="Valtair Miranda" userId="3ef78b2d3ce68fef" providerId="LiveId" clId="{76DEBA30-FB6B-4028-862F-161167C01895}" dt="2020-07-09T20:10:37.482" v="537" actId="14100"/>
          <ac:picMkLst>
            <pc:docMk/>
            <pc:sldMk cId="400449562" sldId="260"/>
            <ac:picMk id="2050" creationId="{6A4E083B-FCA1-447D-80A2-B67647B12F32}"/>
          </ac:picMkLst>
        </pc:picChg>
      </pc:sldChg>
      <pc:sldChg chg="modSp mod">
        <pc:chgData name="Valtair Miranda" userId="3ef78b2d3ce68fef" providerId="LiveId" clId="{76DEBA30-FB6B-4028-862F-161167C01895}" dt="2020-07-09T20:14:08.444" v="546" actId="12100"/>
        <pc:sldMkLst>
          <pc:docMk/>
          <pc:sldMk cId="897842534" sldId="262"/>
        </pc:sldMkLst>
        <pc:spChg chg="mod">
          <ac:chgData name="Valtair Miranda" userId="3ef78b2d3ce68fef" providerId="LiveId" clId="{76DEBA30-FB6B-4028-862F-161167C01895}" dt="2020-07-09T20:05:38.565" v="430" actId="20577"/>
          <ac:spMkLst>
            <pc:docMk/>
            <pc:sldMk cId="897842534" sldId="262"/>
            <ac:spMk id="2" creationId="{00000000-0000-0000-0000-000000000000}"/>
          </ac:spMkLst>
        </pc:spChg>
        <pc:graphicFrameChg chg="mod">
          <ac:chgData name="Valtair Miranda" userId="3ef78b2d3ce68fef" providerId="LiveId" clId="{76DEBA30-FB6B-4028-862F-161167C01895}" dt="2020-07-09T20:14:08.444" v="546" actId="12100"/>
          <ac:graphicFrameMkLst>
            <pc:docMk/>
            <pc:sldMk cId="897842534" sldId="262"/>
            <ac:graphicFrameMk id="4" creationId="{00000000-0000-0000-0000-000000000000}"/>
          </ac:graphicFrameMkLst>
        </pc:graphicFrameChg>
      </pc:sldChg>
      <pc:sldChg chg="modSp">
        <pc:chgData name="Valtair Miranda" userId="3ef78b2d3ce68fef" providerId="LiveId" clId="{76DEBA30-FB6B-4028-862F-161167C01895}" dt="2020-07-09T20:14:15.751" v="547" actId="12100"/>
        <pc:sldMkLst>
          <pc:docMk/>
          <pc:sldMk cId="2454452995" sldId="264"/>
        </pc:sldMkLst>
        <pc:graphicFrameChg chg="mod">
          <ac:chgData name="Valtair Miranda" userId="3ef78b2d3ce68fef" providerId="LiveId" clId="{76DEBA30-FB6B-4028-862F-161167C01895}" dt="2020-07-09T20:14:15.751" v="547" actId="12100"/>
          <ac:graphicFrameMkLst>
            <pc:docMk/>
            <pc:sldMk cId="2454452995" sldId="264"/>
            <ac:graphicFrameMk id="4" creationId="{00000000-0000-0000-0000-000000000000}"/>
          </ac:graphicFrameMkLst>
        </pc:graphicFrameChg>
      </pc:sldChg>
      <pc:sldChg chg="modSp mod">
        <pc:chgData name="Valtair Miranda" userId="3ef78b2d3ce68fef" providerId="LiveId" clId="{76DEBA30-FB6B-4028-862F-161167C01895}" dt="2020-07-09T19:37:32.383" v="65" actId="20577"/>
        <pc:sldMkLst>
          <pc:docMk/>
          <pc:sldMk cId="0" sldId="266"/>
        </pc:sldMkLst>
        <pc:spChg chg="mod">
          <ac:chgData name="Valtair Miranda" userId="3ef78b2d3ce68fef" providerId="LiveId" clId="{76DEBA30-FB6B-4028-862F-161167C01895}" dt="2020-07-09T19:37:22.982" v="34" actId="20577"/>
          <ac:spMkLst>
            <pc:docMk/>
            <pc:sldMk cId="0" sldId="266"/>
            <ac:spMk id="6" creationId="{00000000-0000-0000-0000-000000000000}"/>
          </ac:spMkLst>
        </pc:spChg>
        <pc:spChg chg="mod">
          <ac:chgData name="Valtair Miranda" userId="3ef78b2d3ce68fef" providerId="LiveId" clId="{76DEBA30-FB6B-4028-862F-161167C01895}" dt="2020-07-09T19:37:32.383" v="65" actId="20577"/>
          <ac:spMkLst>
            <pc:docMk/>
            <pc:sldMk cId="0" sldId="266"/>
            <ac:spMk id="3078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A764C-88A2-4A60-8208-4FF085178A64}" type="doc">
      <dgm:prSet loTypeId="urn:microsoft.com/office/officeart/2005/8/layout/vList3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A37E83CF-05B9-4FB0-9C00-0107822EFDF5}">
      <dgm:prSet/>
      <dgm:spPr/>
      <dgm:t>
        <a:bodyPr/>
        <a:lstStyle/>
        <a:p>
          <a:pPr rtl="0"/>
          <a:r>
            <a:rPr lang="pt-BR" dirty="0"/>
            <a:t>O ASSUNTO</a:t>
          </a:r>
        </a:p>
      </dgm:t>
    </dgm:pt>
    <dgm:pt modelId="{202ACA94-43DC-49D3-A82A-FE0A8A8350F9}" type="parTrans" cxnId="{08FBFCC3-9914-4E9E-9E8A-9263A6505D20}">
      <dgm:prSet/>
      <dgm:spPr/>
      <dgm:t>
        <a:bodyPr/>
        <a:lstStyle/>
        <a:p>
          <a:endParaRPr lang="pt-BR"/>
        </a:p>
      </dgm:t>
    </dgm:pt>
    <dgm:pt modelId="{CD88D7B8-4844-472E-90FB-1EAE36F4FC08}" type="sibTrans" cxnId="{08FBFCC3-9914-4E9E-9E8A-9263A6505D20}">
      <dgm:prSet/>
      <dgm:spPr/>
      <dgm:t>
        <a:bodyPr/>
        <a:lstStyle/>
        <a:p>
          <a:endParaRPr lang="pt-BR"/>
        </a:p>
      </dgm:t>
    </dgm:pt>
    <dgm:pt modelId="{E7700840-FE1E-4DE8-B5BF-EFC8781D819B}" type="pres">
      <dgm:prSet presAssocID="{31CA764C-88A2-4A60-8208-4FF085178A64}" presName="linearFlow" presStyleCnt="0">
        <dgm:presLayoutVars>
          <dgm:dir/>
          <dgm:resizeHandles val="exact"/>
        </dgm:presLayoutVars>
      </dgm:prSet>
      <dgm:spPr/>
    </dgm:pt>
    <dgm:pt modelId="{C19CBAB3-FCD4-430B-976F-25BA635145ED}" type="pres">
      <dgm:prSet presAssocID="{A37E83CF-05B9-4FB0-9C00-0107822EFDF5}" presName="composite" presStyleCnt="0"/>
      <dgm:spPr/>
    </dgm:pt>
    <dgm:pt modelId="{540FEE67-C4C7-4D50-8BC0-724A17DD7BA9}" type="pres">
      <dgm:prSet presAssocID="{A37E83CF-05B9-4FB0-9C00-0107822EFDF5}" presName="imgShp" presStyleLbl="fgImgPlace1" presStyleIdx="0" presStyleCnt="1" custScaleX="10039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1B58C86F-EE86-4E9F-9E8F-AC86829617E0}" type="pres">
      <dgm:prSet presAssocID="{A37E83CF-05B9-4FB0-9C00-0107822EFDF5}" presName="txShp" presStyleLbl="node1" presStyleIdx="0" presStyleCnt="1">
        <dgm:presLayoutVars>
          <dgm:bulletEnabled val="1"/>
        </dgm:presLayoutVars>
      </dgm:prSet>
      <dgm:spPr/>
    </dgm:pt>
  </dgm:ptLst>
  <dgm:cxnLst>
    <dgm:cxn modelId="{E9D2430A-9156-401D-B02C-F8B9BC4D14DB}" type="presOf" srcId="{31CA764C-88A2-4A60-8208-4FF085178A64}" destId="{E7700840-FE1E-4DE8-B5BF-EFC8781D819B}" srcOrd="0" destOrd="0" presId="urn:microsoft.com/office/officeart/2005/8/layout/vList3"/>
    <dgm:cxn modelId="{08FBFCC3-9914-4E9E-9E8A-9263A6505D20}" srcId="{31CA764C-88A2-4A60-8208-4FF085178A64}" destId="{A37E83CF-05B9-4FB0-9C00-0107822EFDF5}" srcOrd="0" destOrd="0" parTransId="{202ACA94-43DC-49D3-A82A-FE0A8A8350F9}" sibTransId="{CD88D7B8-4844-472E-90FB-1EAE36F4FC08}"/>
    <dgm:cxn modelId="{B2BCB0E5-0738-41E6-BBA9-69F501B7086C}" type="presOf" srcId="{A37E83CF-05B9-4FB0-9C00-0107822EFDF5}" destId="{1B58C86F-EE86-4E9F-9E8F-AC86829617E0}" srcOrd="0" destOrd="0" presId="urn:microsoft.com/office/officeart/2005/8/layout/vList3"/>
    <dgm:cxn modelId="{556A63AB-635F-4F52-B76F-7AB3280714CA}" type="presParOf" srcId="{E7700840-FE1E-4DE8-B5BF-EFC8781D819B}" destId="{C19CBAB3-FCD4-430B-976F-25BA635145ED}" srcOrd="0" destOrd="0" presId="urn:microsoft.com/office/officeart/2005/8/layout/vList3"/>
    <dgm:cxn modelId="{D42C52BC-E06B-4A77-A168-41FFB91407B7}" type="presParOf" srcId="{C19CBAB3-FCD4-430B-976F-25BA635145ED}" destId="{540FEE67-C4C7-4D50-8BC0-724A17DD7BA9}" srcOrd="0" destOrd="0" presId="urn:microsoft.com/office/officeart/2005/8/layout/vList3"/>
    <dgm:cxn modelId="{A49EAF2D-5BEA-4A8D-BAA3-F51D3B717BA2}" type="presParOf" srcId="{C19CBAB3-FCD4-430B-976F-25BA635145ED}" destId="{1B58C86F-EE86-4E9F-9E8F-AC86829617E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64D11F-4695-427B-94C3-A05C246175D3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C33AB240-AD0A-46F8-9A75-157D26589D37}">
      <dgm:prSet/>
      <dgm:spPr/>
      <dgm:t>
        <a:bodyPr/>
        <a:lstStyle/>
        <a:p>
          <a:pPr rtl="0"/>
          <a:r>
            <a:rPr lang="pt-BR" dirty="0"/>
            <a:t>Mulheres de Oração</a:t>
          </a:r>
        </a:p>
      </dgm:t>
    </dgm:pt>
    <dgm:pt modelId="{4E91140A-84FA-4D9F-9F56-325A673BE648}" type="parTrans" cxnId="{087D97CE-E0EB-4C7F-926E-1A255E3A7C59}">
      <dgm:prSet/>
      <dgm:spPr/>
      <dgm:t>
        <a:bodyPr/>
        <a:lstStyle/>
        <a:p>
          <a:endParaRPr lang="pt-BR"/>
        </a:p>
      </dgm:t>
    </dgm:pt>
    <dgm:pt modelId="{3B158125-EB1B-474E-90E5-799297BCBB55}" type="sibTrans" cxnId="{087D97CE-E0EB-4C7F-926E-1A255E3A7C59}">
      <dgm:prSet/>
      <dgm:spPr/>
      <dgm:t>
        <a:bodyPr/>
        <a:lstStyle/>
        <a:p>
          <a:endParaRPr lang="pt-BR"/>
        </a:p>
      </dgm:t>
    </dgm:pt>
    <dgm:pt modelId="{EF16D655-42B9-4893-8469-4884235F3D6A}" type="pres">
      <dgm:prSet presAssocID="{B564D11F-4695-427B-94C3-A05C246175D3}" presName="linear" presStyleCnt="0">
        <dgm:presLayoutVars>
          <dgm:dir/>
          <dgm:animLvl val="lvl"/>
          <dgm:resizeHandles val="exact"/>
        </dgm:presLayoutVars>
      </dgm:prSet>
      <dgm:spPr/>
    </dgm:pt>
    <dgm:pt modelId="{94D21DB6-4966-4C71-8B68-B58B049ED17C}" type="pres">
      <dgm:prSet presAssocID="{C33AB240-AD0A-46F8-9A75-157D26589D37}" presName="parentLin" presStyleCnt="0"/>
      <dgm:spPr/>
    </dgm:pt>
    <dgm:pt modelId="{3BB80D0D-9644-48D1-99CE-4B94F8A5690C}" type="pres">
      <dgm:prSet presAssocID="{C33AB240-AD0A-46F8-9A75-157D26589D37}" presName="parentLeftMargin" presStyleLbl="node1" presStyleIdx="0" presStyleCnt="1"/>
      <dgm:spPr/>
    </dgm:pt>
    <dgm:pt modelId="{C9735E7D-69DD-4E64-9B47-8A406329A76F}" type="pres">
      <dgm:prSet presAssocID="{C33AB240-AD0A-46F8-9A75-157D26589D3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8E72BDD-A9E6-4777-972D-75CDEA9A70DA}" type="pres">
      <dgm:prSet presAssocID="{C33AB240-AD0A-46F8-9A75-157D26589D37}" presName="negativeSpace" presStyleCnt="0"/>
      <dgm:spPr/>
    </dgm:pt>
    <dgm:pt modelId="{26529034-5935-41D7-A952-8C37A020CC74}" type="pres">
      <dgm:prSet presAssocID="{C33AB240-AD0A-46F8-9A75-157D26589D3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F2CCC14-C765-48E5-B1C6-56CF61664A7C}" type="presOf" srcId="{C33AB240-AD0A-46F8-9A75-157D26589D37}" destId="{C9735E7D-69DD-4E64-9B47-8A406329A76F}" srcOrd="1" destOrd="0" presId="urn:microsoft.com/office/officeart/2005/8/layout/list1"/>
    <dgm:cxn modelId="{2F24C127-1FE5-45C2-914D-55870B5DB3FE}" type="presOf" srcId="{B564D11F-4695-427B-94C3-A05C246175D3}" destId="{EF16D655-42B9-4893-8469-4884235F3D6A}" srcOrd="0" destOrd="0" presId="urn:microsoft.com/office/officeart/2005/8/layout/list1"/>
    <dgm:cxn modelId="{6F33F1A8-7B82-43A3-B925-86D032B22927}" type="presOf" srcId="{C33AB240-AD0A-46F8-9A75-157D26589D37}" destId="{3BB80D0D-9644-48D1-99CE-4B94F8A5690C}" srcOrd="0" destOrd="0" presId="urn:microsoft.com/office/officeart/2005/8/layout/list1"/>
    <dgm:cxn modelId="{087D97CE-E0EB-4C7F-926E-1A255E3A7C59}" srcId="{B564D11F-4695-427B-94C3-A05C246175D3}" destId="{C33AB240-AD0A-46F8-9A75-157D26589D37}" srcOrd="0" destOrd="0" parTransId="{4E91140A-84FA-4D9F-9F56-325A673BE648}" sibTransId="{3B158125-EB1B-474E-90E5-799297BCBB55}"/>
    <dgm:cxn modelId="{D8B08964-79A3-4E5E-A32E-A8C5FAFBDFD1}" type="presParOf" srcId="{EF16D655-42B9-4893-8469-4884235F3D6A}" destId="{94D21DB6-4966-4C71-8B68-B58B049ED17C}" srcOrd="0" destOrd="0" presId="urn:microsoft.com/office/officeart/2005/8/layout/list1"/>
    <dgm:cxn modelId="{B3DEC0B8-7EBD-4B87-BE7C-2B66799F8489}" type="presParOf" srcId="{94D21DB6-4966-4C71-8B68-B58B049ED17C}" destId="{3BB80D0D-9644-48D1-99CE-4B94F8A5690C}" srcOrd="0" destOrd="0" presId="urn:microsoft.com/office/officeart/2005/8/layout/list1"/>
    <dgm:cxn modelId="{7FE65115-D6E7-4D47-83F0-F7348A9356C0}" type="presParOf" srcId="{94D21DB6-4966-4C71-8B68-B58B049ED17C}" destId="{C9735E7D-69DD-4E64-9B47-8A406329A76F}" srcOrd="1" destOrd="0" presId="urn:microsoft.com/office/officeart/2005/8/layout/list1"/>
    <dgm:cxn modelId="{82655361-3C11-46CF-AD39-B553F025CF94}" type="presParOf" srcId="{EF16D655-42B9-4893-8469-4884235F3D6A}" destId="{58E72BDD-A9E6-4777-972D-75CDEA9A70DA}" srcOrd="1" destOrd="0" presId="urn:microsoft.com/office/officeart/2005/8/layout/list1"/>
    <dgm:cxn modelId="{283B5603-45B9-466C-AF01-1FA87626F692}" type="presParOf" srcId="{EF16D655-42B9-4893-8469-4884235F3D6A}" destId="{26529034-5935-41D7-A952-8C37A020CC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69DFFC-B2A0-4629-80E4-51BAE6AD40FA}" type="doc">
      <dgm:prSet loTypeId="urn:microsoft.com/office/officeart/2005/8/layout/arrow1" loCatId="process" qsTypeId="urn:microsoft.com/office/officeart/2009/2/quickstyle/3d8" qsCatId="3D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1A1710AD-C3E7-4513-97CB-980F659D9C35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 rtl="0"/>
          <a:r>
            <a:rPr lang="pt-BR" dirty="0"/>
            <a:t>O juízo de Eli</a:t>
          </a:r>
        </a:p>
      </dgm:t>
    </dgm:pt>
    <dgm:pt modelId="{82CEFD96-ACE8-43D2-9242-99C5C82F1F59}" type="parTrans" cxnId="{B70B01A2-8D82-49F6-A94F-5ECD2F68DA09}">
      <dgm:prSet/>
      <dgm:spPr/>
      <dgm:t>
        <a:bodyPr/>
        <a:lstStyle/>
        <a:p>
          <a:endParaRPr lang="pt-BR"/>
        </a:p>
      </dgm:t>
    </dgm:pt>
    <dgm:pt modelId="{8F8A2073-6C1A-44F5-9D14-68630F7493CD}" type="sibTrans" cxnId="{B70B01A2-8D82-49F6-A94F-5ECD2F68DA09}">
      <dgm:prSet/>
      <dgm:spPr/>
      <dgm:t>
        <a:bodyPr/>
        <a:lstStyle/>
        <a:p>
          <a:endParaRPr lang="pt-BR"/>
        </a:p>
      </dgm:t>
    </dgm:pt>
    <dgm:pt modelId="{0807789C-EDFE-4EA5-B960-533D444BC3D9}">
      <dgm:prSet/>
      <dgm:spPr>
        <a:solidFill>
          <a:srgbClr val="C00000"/>
        </a:solidFill>
      </dgm:spPr>
      <dgm:t>
        <a:bodyPr/>
        <a:lstStyle/>
        <a:p>
          <a:pPr rtl="0"/>
          <a:r>
            <a:rPr lang="pt-BR" dirty="0"/>
            <a:t>A arrogância de </a:t>
          </a:r>
          <a:r>
            <a:rPr lang="pt-BR" dirty="0" err="1"/>
            <a:t>Penina</a:t>
          </a:r>
          <a:endParaRPr lang="pt-BR" dirty="0"/>
        </a:p>
      </dgm:t>
    </dgm:pt>
    <dgm:pt modelId="{4EAFBC5C-E110-40D6-AF94-B9CB07BE78E4}" type="parTrans" cxnId="{1A598D15-4F55-4517-8211-D6F2D0D95DEA}">
      <dgm:prSet/>
      <dgm:spPr/>
      <dgm:t>
        <a:bodyPr/>
        <a:lstStyle/>
        <a:p>
          <a:endParaRPr lang="pt-BR"/>
        </a:p>
      </dgm:t>
    </dgm:pt>
    <dgm:pt modelId="{EDA08CB4-AC8C-4CD9-BF67-E8823AB21119}" type="sibTrans" cxnId="{1A598D15-4F55-4517-8211-D6F2D0D95DEA}">
      <dgm:prSet/>
      <dgm:spPr/>
      <dgm:t>
        <a:bodyPr/>
        <a:lstStyle/>
        <a:p>
          <a:endParaRPr lang="pt-BR"/>
        </a:p>
      </dgm:t>
    </dgm:pt>
    <dgm:pt modelId="{8F32F497-A936-41B0-92CF-A11EB2288C37}">
      <dgm:prSet/>
      <dgm:spPr>
        <a:solidFill>
          <a:srgbClr val="C00000"/>
        </a:solidFill>
      </dgm:spPr>
      <dgm:t>
        <a:bodyPr/>
        <a:lstStyle/>
        <a:p>
          <a:pPr rtl="0"/>
          <a:r>
            <a:rPr lang="pt-BR" dirty="0"/>
            <a:t>A insensibilidade de </a:t>
          </a:r>
          <a:r>
            <a:rPr lang="pt-BR" dirty="0" err="1"/>
            <a:t>Elcana</a:t>
          </a:r>
          <a:endParaRPr lang="pt-BR" dirty="0"/>
        </a:p>
      </dgm:t>
    </dgm:pt>
    <dgm:pt modelId="{8C8EB17C-3AD5-4A8B-A61F-6210AA8F9990}" type="parTrans" cxnId="{A91C0FE0-C7E4-481E-9414-B8FC838D630E}">
      <dgm:prSet/>
      <dgm:spPr/>
    </dgm:pt>
    <dgm:pt modelId="{9CB30382-C459-488F-A69F-3215D43EA9F2}" type="sibTrans" cxnId="{A91C0FE0-C7E4-481E-9414-B8FC838D630E}">
      <dgm:prSet/>
      <dgm:spPr/>
    </dgm:pt>
    <dgm:pt modelId="{07DEDD41-E866-44E1-8898-A448F6BAD129}" type="pres">
      <dgm:prSet presAssocID="{FC69DFFC-B2A0-4629-80E4-51BAE6AD40FA}" presName="cycle" presStyleCnt="0">
        <dgm:presLayoutVars>
          <dgm:dir/>
          <dgm:resizeHandles val="exact"/>
        </dgm:presLayoutVars>
      </dgm:prSet>
      <dgm:spPr/>
    </dgm:pt>
    <dgm:pt modelId="{3E63D3F8-56B1-4E15-80FB-DB8426E4FB19}" type="pres">
      <dgm:prSet presAssocID="{1A1710AD-C3E7-4513-97CB-980F659D9C35}" presName="arrow" presStyleLbl="node1" presStyleIdx="0" presStyleCnt="3">
        <dgm:presLayoutVars>
          <dgm:bulletEnabled val="1"/>
        </dgm:presLayoutVars>
      </dgm:prSet>
      <dgm:spPr/>
    </dgm:pt>
    <dgm:pt modelId="{EE197452-5D64-4C3D-9646-21F22DC5110E}" type="pres">
      <dgm:prSet presAssocID="{0807789C-EDFE-4EA5-B960-533D444BC3D9}" presName="arrow" presStyleLbl="node1" presStyleIdx="1" presStyleCnt="3">
        <dgm:presLayoutVars>
          <dgm:bulletEnabled val="1"/>
        </dgm:presLayoutVars>
      </dgm:prSet>
      <dgm:spPr/>
    </dgm:pt>
    <dgm:pt modelId="{F5218078-1703-477A-B679-60C51B564B62}" type="pres">
      <dgm:prSet presAssocID="{8F32F497-A936-41B0-92CF-A11EB2288C37}" presName="arrow" presStyleLbl="node1" presStyleIdx="2" presStyleCnt="3">
        <dgm:presLayoutVars>
          <dgm:bulletEnabled val="1"/>
        </dgm:presLayoutVars>
      </dgm:prSet>
      <dgm:spPr/>
    </dgm:pt>
  </dgm:ptLst>
  <dgm:cxnLst>
    <dgm:cxn modelId="{DB8FFC0B-19CC-4CC2-A8AD-CBC856CB46EB}" type="presOf" srcId="{0807789C-EDFE-4EA5-B960-533D444BC3D9}" destId="{EE197452-5D64-4C3D-9646-21F22DC5110E}" srcOrd="0" destOrd="0" presId="urn:microsoft.com/office/officeart/2005/8/layout/arrow1"/>
    <dgm:cxn modelId="{13027D0C-DA39-4480-A5C2-558420045928}" type="presOf" srcId="{FC69DFFC-B2A0-4629-80E4-51BAE6AD40FA}" destId="{07DEDD41-E866-44E1-8898-A448F6BAD129}" srcOrd="0" destOrd="0" presId="urn:microsoft.com/office/officeart/2005/8/layout/arrow1"/>
    <dgm:cxn modelId="{9F39EB13-F787-489A-9957-6D179F61CBE7}" type="presOf" srcId="{8F32F497-A936-41B0-92CF-A11EB2288C37}" destId="{F5218078-1703-477A-B679-60C51B564B62}" srcOrd="0" destOrd="0" presId="urn:microsoft.com/office/officeart/2005/8/layout/arrow1"/>
    <dgm:cxn modelId="{1A598D15-4F55-4517-8211-D6F2D0D95DEA}" srcId="{FC69DFFC-B2A0-4629-80E4-51BAE6AD40FA}" destId="{0807789C-EDFE-4EA5-B960-533D444BC3D9}" srcOrd="1" destOrd="0" parTransId="{4EAFBC5C-E110-40D6-AF94-B9CB07BE78E4}" sibTransId="{EDA08CB4-AC8C-4CD9-BF67-E8823AB21119}"/>
    <dgm:cxn modelId="{1DD88548-CB02-4776-9B00-18DE1B5C498F}" type="presOf" srcId="{1A1710AD-C3E7-4513-97CB-980F659D9C35}" destId="{3E63D3F8-56B1-4E15-80FB-DB8426E4FB19}" srcOrd="0" destOrd="0" presId="urn:microsoft.com/office/officeart/2005/8/layout/arrow1"/>
    <dgm:cxn modelId="{B70B01A2-8D82-49F6-A94F-5ECD2F68DA09}" srcId="{FC69DFFC-B2A0-4629-80E4-51BAE6AD40FA}" destId="{1A1710AD-C3E7-4513-97CB-980F659D9C35}" srcOrd="0" destOrd="0" parTransId="{82CEFD96-ACE8-43D2-9242-99C5C82F1F59}" sibTransId="{8F8A2073-6C1A-44F5-9D14-68630F7493CD}"/>
    <dgm:cxn modelId="{A91C0FE0-C7E4-481E-9414-B8FC838D630E}" srcId="{FC69DFFC-B2A0-4629-80E4-51BAE6AD40FA}" destId="{8F32F497-A936-41B0-92CF-A11EB2288C37}" srcOrd="2" destOrd="0" parTransId="{8C8EB17C-3AD5-4A8B-A61F-6210AA8F9990}" sibTransId="{9CB30382-C459-488F-A69F-3215D43EA9F2}"/>
    <dgm:cxn modelId="{0BB861BE-EF66-4F43-B615-50322C850E88}" type="presParOf" srcId="{07DEDD41-E866-44E1-8898-A448F6BAD129}" destId="{3E63D3F8-56B1-4E15-80FB-DB8426E4FB19}" srcOrd="0" destOrd="0" presId="urn:microsoft.com/office/officeart/2005/8/layout/arrow1"/>
    <dgm:cxn modelId="{B60E53A0-43E6-4617-85D5-7BD2FA4DC2AE}" type="presParOf" srcId="{07DEDD41-E866-44E1-8898-A448F6BAD129}" destId="{EE197452-5D64-4C3D-9646-21F22DC5110E}" srcOrd="1" destOrd="0" presId="urn:microsoft.com/office/officeart/2005/8/layout/arrow1"/>
    <dgm:cxn modelId="{8B369132-0287-435F-8A98-701BF7F195BD}" type="presParOf" srcId="{07DEDD41-E866-44E1-8898-A448F6BAD129}" destId="{F5218078-1703-477A-B679-60C51B564B62}" srcOrd="2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561EE9-4584-4D47-8898-DF1204B41E77}" type="doc">
      <dgm:prSet loTypeId="urn:microsoft.com/office/officeart/2005/8/layout/vList6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A9828AA5-8ABD-4801-8059-34E8051674FD}">
      <dgm:prSet/>
      <dgm:spPr/>
      <dgm:t>
        <a:bodyPr/>
        <a:lstStyle/>
        <a:p>
          <a:pPr rtl="0"/>
          <a:r>
            <a:rPr lang="pt-BR" dirty="0"/>
            <a:t>Um Deus que se importa é a maior descoberta de Ana.</a:t>
          </a:r>
        </a:p>
      </dgm:t>
    </dgm:pt>
    <dgm:pt modelId="{5BE26CB4-A867-4EF9-AEBE-E0F99F81334B}" type="parTrans" cxnId="{65005C74-76EA-4ED8-9F83-E3C571BAFCB5}">
      <dgm:prSet/>
      <dgm:spPr/>
      <dgm:t>
        <a:bodyPr/>
        <a:lstStyle/>
        <a:p>
          <a:endParaRPr lang="pt-BR"/>
        </a:p>
      </dgm:t>
    </dgm:pt>
    <dgm:pt modelId="{DF129CA7-428D-448C-96D5-7BAEB4723068}" type="sibTrans" cxnId="{65005C74-76EA-4ED8-9F83-E3C571BAFCB5}">
      <dgm:prSet/>
      <dgm:spPr/>
      <dgm:t>
        <a:bodyPr/>
        <a:lstStyle/>
        <a:p>
          <a:endParaRPr lang="pt-BR"/>
        </a:p>
      </dgm:t>
    </dgm:pt>
    <dgm:pt modelId="{A91659BB-CA99-4822-9A9C-A796774AFEB4}">
      <dgm:prSet/>
      <dgm:spPr/>
      <dgm:t>
        <a:bodyPr/>
        <a:lstStyle/>
        <a:p>
          <a:pPr rtl="0"/>
          <a:r>
            <a:rPr lang="pt-BR" dirty="0"/>
            <a:t>É válido dedicar um filho a Deus?</a:t>
          </a:r>
        </a:p>
      </dgm:t>
    </dgm:pt>
    <dgm:pt modelId="{DFB596EE-56FF-4D36-AA33-08E76A3BF867}" type="parTrans" cxnId="{A1F0C387-F911-4D42-ADC1-83D55DE731B0}">
      <dgm:prSet/>
      <dgm:spPr/>
      <dgm:t>
        <a:bodyPr/>
        <a:lstStyle/>
        <a:p>
          <a:endParaRPr lang="pt-BR"/>
        </a:p>
      </dgm:t>
    </dgm:pt>
    <dgm:pt modelId="{766F4D5F-06BD-45FA-AEFC-503E8678A0B1}" type="sibTrans" cxnId="{A1F0C387-F911-4D42-ADC1-83D55DE731B0}">
      <dgm:prSet/>
      <dgm:spPr/>
      <dgm:t>
        <a:bodyPr/>
        <a:lstStyle/>
        <a:p>
          <a:endParaRPr lang="pt-BR"/>
        </a:p>
      </dgm:t>
    </dgm:pt>
    <dgm:pt modelId="{E125CAD6-8846-46BA-8E0A-60C4827998C2}" type="pres">
      <dgm:prSet presAssocID="{75561EE9-4584-4D47-8898-DF1204B41E77}" presName="Name0" presStyleCnt="0">
        <dgm:presLayoutVars>
          <dgm:dir/>
          <dgm:animLvl val="lvl"/>
          <dgm:resizeHandles/>
        </dgm:presLayoutVars>
      </dgm:prSet>
      <dgm:spPr/>
    </dgm:pt>
    <dgm:pt modelId="{6BBD8E70-1C96-4422-995F-F4629AC8A0E5}" type="pres">
      <dgm:prSet presAssocID="{A9828AA5-8ABD-4801-8059-34E8051674FD}" presName="linNode" presStyleCnt="0"/>
      <dgm:spPr/>
    </dgm:pt>
    <dgm:pt modelId="{0C89B78D-1915-4697-9D01-8824730CC8D5}" type="pres">
      <dgm:prSet presAssocID="{A9828AA5-8ABD-4801-8059-34E8051674FD}" presName="parentShp" presStyleLbl="node1" presStyleIdx="0" presStyleCnt="2">
        <dgm:presLayoutVars>
          <dgm:bulletEnabled val="1"/>
        </dgm:presLayoutVars>
      </dgm:prSet>
      <dgm:spPr/>
    </dgm:pt>
    <dgm:pt modelId="{30515965-E1A4-40E3-A6A3-2FB09501F8B1}" type="pres">
      <dgm:prSet presAssocID="{A9828AA5-8ABD-4801-8059-34E8051674FD}" presName="childShp" presStyleLbl="bgAccFollowNode1" presStyleIdx="0" presStyleCnt="2">
        <dgm:presLayoutVars>
          <dgm:bulletEnabled val="1"/>
        </dgm:presLayoutVars>
      </dgm:prSet>
      <dgm:spPr/>
    </dgm:pt>
    <dgm:pt modelId="{2569B4BB-B47F-4EA3-9A11-4DC4F47F4F16}" type="pres">
      <dgm:prSet presAssocID="{DF129CA7-428D-448C-96D5-7BAEB4723068}" presName="spacing" presStyleCnt="0"/>
      <dgm:spPr/>
    </dgm:pt>
    <dgm:pt modelId="{D378B28D-53FE-4CD8-A383-3D27C3EC0940}" type="pres">
      <dgm:prSet presAssocID="{A91659BB-CA99-4822-9A9C-A796774AFEB4}" presName="linNode" presStyleCnt="0"/>
      <dgm:spPr/>
    </dgm:pt>
    <dgm:pt modelId="{93C235FA-F3D7-4397-AD76-D8637B295F85}" type="pres">
      <dgm:prSet presAssocID="{A91659BB-CA99-4822-9A9C-A796774AFEB4}" presName="parentShp" presStyleLbl="node1" presStyleIdx="1" presStyleCnt="2">
        <dgm:presLayoutVars>
          <dgm:bulletEnabled val="1"/>
        </dgm:presLayoutVars>
      </dgm:prSet>
      <dgm:spPr/>
    </dgm:pt>
    <dgm:pt modelId="{9DF5CB47-DED7-41F3-A5A7-754052DA6BC8}" type="pres">
      <dgm:prSet presAssocID="{A91659BB-CA99-4822-9A9C-A796774AFEB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B383F3A-B672-4743-A239-25E4364AA2B3}" type="presOf" srcId="{A9828AA5-8ABD-4801-8059-34E8051674FD}" destId="{0C89B78D-1915-4697-9D01-8824730CC8D5}" srcOrd="0" destOrd="0" presId="urn:microsoft.com/office/officeart/2005/8/layout/vList6"/>
    <dgm:cxn modelId="{65005C74-76EA-4ED8-9F83-E3C571BAFCB5}" srcId="{75561EE9-4584-4D47-8898-DF1204B41E77}" destId="{A9828AA5-8ABD-4801-8059-34E8051674FD}" srcOrd="0" destOrd="0" parTransId="{5BE26CB4-A867-4EF9-AEBE-E0F99F81334B}" sibTransId="{DF129CA7-428D-448C-96D5-7BAEB4723068}"/>
    <dgm:cxn modelId="{A1F0C387-F911-4D42-ADC1-83D55DE731B0}" srcId="{75561EE9-4584-4D47-8898-DF1204B41E77}" destId="{A91659BB-CA99-4822-9A9C-A796774AFEB4}" srcOrd="1" destOrd="0" parTransId="{DFB596EE-56FF-4D36-AA33-08E76A3BF867}" sibTransId="{766F4D5F-06BD-45FA-AEFC-503E8678A0B1}"/>
    <dgm:cxn modelId="{A4F1EED2-47D2-4CD0-8000-BF8D4A0CB772}" type="presOf" srcId="{75561EE9-4584-4D47-8898-DF1204B41E77}" destId="{E125CAD6-8846-46BA-8E0A-60C4827998C2}" srcOrd="0" destOrd="0" presId="urn:microsoft.com/office/officeart/2005/8/layout/vList6"/>
    <dgm:cxn modelId="{9A3AB3EF-2A75-439B-94ED-2B14B2298020}" type="presOf" srcId="{A91659BB-CA99-4822-9A9C-A796774AFEB4}" destId="{93C235FA-F3D7-4397-AD76-D8637B295F85}" srcOrd="0" destOrd="0" presId="urn:microsoft.com/office/officeart/2005/8/layout/vList6"/>
    <dgm:cxn modelId="{D276993E-16DF-4188-B5C3-9B000DA6D6C8}" type="presParOf" srcId="{E125CAD6-8846-46BA-8E0A-60C4827998C2}" destId="{6BBD8E70-1C96-4422-995F-F4629AC8A0E5}" srcOrd="0" destOrd="0" presId="urn:microsoft.com/office/officeart/2005/8/layout/vList6"/>
    <dgm:cxn modelId="{9D66A787-B22F-48E3-A024-2A1D93294147}" type="presParOf" srcId="{6BBD8E70-1C96-4422-995F-F4629AC8A0E5}" destId="{0C89B78D-1915-4697-9D01-8824730CC8D5}" srcOrd="0" destOrd="0" presId="urn:microsoft.com/office/officeart/2005/8/layout/vList6"/>
    <dgm:cxn modelId="{C47BAD6B-B18B-4852-9803-AC0B8CC3EEC2}" type="presParOf" srcId="{6BBD8E70-1C96-4422-995F-F4629AC8A0E5}" destId="{30515965-E1A4-40E3-A6A3-2FB09501F8B1}" srcOrd="1" destOrd="0" presId="urn:microsoft.com/office/officeart/2005/8/layout/vList6"/>
    <dgm:cxn modelId="{9E6A097A-0F4C-4816-A505-90D52A80F85C}" type="presParOf" srcId="{E125CAD6-8846-46BA-8E0A-60C4827998C2}" destId="{2569B4BB-B47F-4EA3-9A11-4DC4F47F4F16}" srcOrd="1" destOrd="0" presId="urn:microsoft.com/office/officeart/2005/8/layout/vList6"/>
    <dgm:cxn modelId="{1553708D-BBE0-4F4C-93B8-260C85FABB5F}" type="presParOf" srcId="{E125CAD6-8846-46BA-8E0A-60C4827998C2}" destId="{D378B28D-53FE-4CD8-A383-3D27C3EC0940}" srcOrd="2" destOrd="0" presId="urn:microsoft.com/office/officeart/2005/8/layout/vList6"/>
    <dgm:cxn modelId="{F26D88E2-084B-4A7B-A28F-DAFC7A3ACF01}" type="presParOf" srcId="{D378B28D-53FE-4CD8-A383-3D27C3EC0940}" destId="{93C235FA-F3D7-4397-AD76-D8637B295F85}" srcOrd="0" destOrd="0" presId="urn:microsoft.com/office/officeart/2005/8/layout/vList6"/>
    <dgm:cxn modelId="{9A023540-918C-42C8-BE2E-25BAC90AF962}" type="presParOf" srcId="{D378B28D-53FE-4CD8-A383-3D27C3EC0940}" destId="{9DF5CB47-DED7-41F3-A5A7-754052DA6BC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B29AEE-ACAC-407D-9525-7AD65B006664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D6793A13-F72A-416C-83D1-7AE057ED85DB}">
      <dgm:prSet/>
      <dgm:spPr/>
      <dgm:t>
        <a:bodyPr/>
        <a:lstStyle/>
        <a:p>
          <a:pPr rtl="0"/>
          <a:r>
            <a:rPr lang="pt-BR" dirty="0"/>
            <a:t>Não oramos para agradar pessoas, mas para nos apresentar como somos diante de Deus.</a:t>
          </a:r>
        </a:p>
      </dgm:t>
    </dgm:pt>
    <dgm:pt modelId="{01A67F3B-261F-47C3-900B-F331CBF18AB0}" type="parTrans" cxnId="{53387D10-2DA0-4C06-BA21-100AB9EF56F2}">
      <dgm:prSet/>
      <dgm:spPr/>
      <dgm:t>
        <a:bodyPr/>
        <a:lstStyle/>
        <a:p>
          <a:endParaRPr lang="pt-BR"/>
        </a:p>
      </dgm:t>
    </dgm:pt>
    <dgm:pt modelId="{02DF7F7E-C434-4536-B0B8-554EA308BF7D}" type="sibTrans" cxnId="{53387D10-2DA0-4C06-BA21-100AB9EF56F2}">
      <dgm:prSet/>
      <dgm:spPr/>
      <dgm:t>
        <a:bodyPr/>
        <a:lstStyle/>
        <a:p>
          <a:endParaRPr lang="pt-BR"/>
        </a:p>
      </dgm:t>
    </dgm:pt>
    <dgm:pt modelId="{F9D884DF-ED44-411B-A8ED-3DDBB251ED18}" type="pres">
      <dgm:prSet presAssocID="{08B29AEE-ACAC-407D-9525-7AD65B006664}" presName="CompostProcess" presStyleCnt="0">
        <dgm:presLayoutVars>
          <dgm:dir/>
          <dgm:resizeHandles val="exact"/>
        </dgm:presLayoutVars>
      </dgm:prSet>
      <dgm:spPr/>
    </dgm:pt>
    <dgm:pt modelId="{4C9C9D80-823A-43BD-BB71-5C81F94FE12E}" type="pres">
      <dgm:prSet presAssocID="{08B29AEE-ACAC-407D-9525-7AD65B006664}" presName="arrow" presStyleLbl="bgShp" presStyleIdx="0" presStyleCnt="1"/>
      <dgm:spPr/>
    </dgm:pt>
    <dgm:pt modelId="{852D03B5-1814-4B3B-82BD-49D2AB0EB55C}" type="pres">
      <dgm:prSet presAssocID="{08B29AEE-ACAC-407D-9525-7AD65B006664}" presName="linearProcess" presStyleCnt="0"/>
      <dgm:spPr/>
    </dgm:pt>
    <dgm:pt modelId="{9EC0614E-8234-439B-822B-50661B2549BE}" type="pres">
      <dgm:prSet presAssocID="{D6793A13-F72A-416C-83D1-7AE057ED85DB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53387D10-2DA0-4C06-BA21-100AB9EF56F2}" srcId="{08B29AEE-ACAC-407D-9525-7AD65B006664}" destId="{D6793A13-F72A-416C-83D1-7AE057ED85DB}" srcOrd="0" destOrd="0" parTransId="{01A67F3B-261F-47C3-900B-F331CBF18AB0}" sibTransId="{02DF7F7E-C434-4536-B0B8-554EA308BF7D}"/>
    <dgm:cxn modelId="{D775845F-AC03-4A6B-A0F5-AE015879EA5B}" type="presOf" srcId="{D6793A13-F72A-416C-83D1-7AE057ED85DB}" destId="{9EC0614E-8234-439B-822B-50661B2549BE}" srcOrd="0" destOrd="0" presId="urn:microsoft.com/office/officeart/2005/8/layout/hProcess9"/>
    <dgm:cxn modelId="{0E29476C-81D3-4C79-AC57-0802686A0C44}" type="presOf" srcId="{08B29AEE-ACAC-407D-9525-7AD65B006664}" destId="{F9D884DF-ED44-411B-A8ED-3DDBB251ED18}" srcOrd="0" destOrd="0" presId="urn:microsoft.com/office/officeart/2005/8/layout/hProcess9"/>
    <dgm:cxn modelId="{392D23CA-AB62-4BF1-BB02-D6D37E833726}" type="presParOf" srcId="{F9D884DF-ED44-411B-A8ED-3DDBB251ED18}" destId="{4C9C9D80-823A-43BD-BB71-5C81F94FE12E}" srcOrd="0" destOrd="0" presId="urn:microsoft.com/office/officeart/2005/8/layout/hProcess9"/>
    <dgm:cxn modelId="{BFD87027-9A4D-45D7-82A6-620A2D8BD5DC}" type="presParOf" srcId="{F9D884DF-ED44-411B-A8ED-3DDBB251ED18}" destId="{852D03B5-1814-4B3B-82BD-49D2AB0EB55C}" srcOrd="1" destOrd="0" presId="urn:microsoft.com/office/officeart/2005/8/layout/hProcess9"/>
    <dgm:cxn modelId="{1E8BE249-840C-4B5C-92E4-4FFEC7D4609F}" type="presParOf" srcId="{852D03B5-1814-4B3B-82BD-49D2AB0EB55C}" destId="{9EC0614E-8234-439B-822B-50661B2549B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8C86F-EE86-4E9F-9E8F-AC86829617E0}">
      <dsp:nvSpPr>
        <dsp:cNvPr id="0" name=""/>
        <dsp:cNvSpPr/>
      </dsp:nvSpPr>
      <dsp:spPr>
        <a:xfrm rot="10800000">
          <a:off x="1665328" y="0"/>
          <a:ext cx="5472684" cy="114300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98120" rIns="369824" bIns="19812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200" kern="1200" dirty="0"/>
            <a:t>O ASSUNTO</a:t>
          </a:r>
        </a:p>
      </dsp:txBody>
      <dsp:txXfrm rot="10800000">
        <a:off x="1951078" y="0"/>
        <a:ext cx="5186934" cy="1143000"/>
      </dsp:txXfrm>
    </dsp:sp>
    <dsp:sp modelId="{540FEE67-C4C7-4D50-8BC0-724A17DD7BA9}">
      <dsp:nvSpPr>
        <dsp:cNvPr id="0" name=""/>
        <dsp:cNvSpPr/>
      </dsp:nvSpPr>
      <dsp:spPr>
        <a:xfrm>
          <a:off x="1091587" y="0"/>
          <a:ext cx="1147480" cy="11430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29034-5935-41D7-A952-8C37A020CC74}">
      <dsp:nvSpPr>
        <dsp:cNvPr id="0" name=""/>
        <dsp:cNvSpPr/>
      </dsp:nvSpPr>
      <dsp:spPr>
        <a:xfrm>
          <a:off x="0" y="2007201"/>
          <a:ext cx="8229600" cy="123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35E7D-69DD-4E64-9B47-8A406329A76F}">
      <dsp:nvSpPr>
        <dsp:cNvPr id="0" name=""/>
        <dsp:cNvSpPr/>
      </dsp:nvSpPr>
      <dsp:spPr>
        <a:xfrm>
          <a:off x="411480" y="1283961"/>
          <a:ext cx="5760720" cy="1446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kern="1200" dirty="0"/>
            <a:t>Mulheres de Oração</a:t>
          </a:r>
        </a:p>
      </dsp:txBody>
      <dsp:txXfrm>
        <a:off x="482091" y="1354572"/>
        <a:ext cx="5619498" cy="1305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3D3F8-56B1-4E15-80FB-DB8426E4FB19}">
      <dsp:nvSpPr>
        <dsp:cNvPr id="0" name=""/>
        <dsp:cNvSpPr/>
      </dsp:nvSpPr>
      <dsp:spPr>
        <a:xfrm>
          <a:off x="2983631" y="13"/>
          <a:ext cx="2262336" cy="2262336"/>
        </a:xfrm>
        <a:prstGeom prst="upArrow">
          <a:avLst>
            <a:gd name="adj1" fmla="val 50000"/>
            <a:gd name="adj2" fmla="val 35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O juízo de Eli</a:t>
          </a:r>
        </a:p>
      </dsp:txBody>
      <dsp:txXfrm>
        <a:off x="3549215" y="395922"/>
        <a:ext cx="1131168" cy="1866427"/>
      </dsp:txXfrm>
    </dsp:sp>
    <dsp:sp modelId="{EE197452-5D64-4C3D-9646-21F22DC5110E}">
      <dsp:nvSpPr>
        <dsp:cNvPr id="0" name=""/>
        <dsp:cNvSpPr/>
      </dsp:nvSpPr>
      <dsp:spPr>
        <a:xfrm rot="7200000">
          <a:off x="4290522" y="2263613"/>
          <a:ext cx="2262336" cy="2262336"/>
        </a:xfrm>
        <a:prstGeom prst="upArrow">
          <a:avLst>
            <a:gd name="adj1" fmla="val 50000"/>
            <a:gd name="adj2" fmla="val 35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 arrogância de </a:t>
          </a:r>
          <a:r>
            <a:rPr lang="pt-BR" sz="2000" kern="1200" dirty="0" err="1"/>
            <a:t>Penina</a:t>
          </a:r>
          <a:endParaRPr lang="pt-BR" sz="2000" kern="1200" dirty="0"/>
        </a:p>
      </dsp:txBody>
      <dsp:txXfrm rot="-5400000">
        <a:off x="4317043" y="2730219"/>
        <a:ext cx="1866427" cy="1131168"/>
      </dsp:txXfrm>
    </dsp:sp>
    <dsp:sp modelId="{F5218078-1703-477A-B679-60C51B564B62}">
      <dsp:nvSpPr>
        <dsp:cNvPr id="0" name=""/>
        <dsp:cNvSpPr/>
      </dsp:nvSpPr>
      <dsp:spPr>
        <a:xfrm rot="14400000">
          <a:off x="1676741" y="2263613"/>
          <a:ext cx="2262336" cy="2262336"/>
        </a:xfrm>
        <a:prstGeom prst="upArrow">
          <a:avLst>
            <a:gd name="adj1" fmla="val 50000"/>
            <a:gd name="adj2" fmla="val 35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 insensibilidade de </a:t>
          </a:r>
          <a:r>
            <a:rPr lang="pt-BR" sz="2000" kern="1200" dirty="0" err="1"/>
            <a:t>Elcana</a:t>
          </a:r>
          <a:endParaRPr lang="pt-BR" sz="2000" kern="1200" dirty="0"/>
        </a:p>
      </dsp:txBody>
      <dsp:txXfrm rot="5400000">
        <a:off x="2046130" y="2730219"/>
        <a:ext cx="1866427" cy="1131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15965-E1A4-40E3-A6A3-2FB09501F8B1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9B78D-1915-4697-9D01-8824730CC8D5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Um Deus que se importa é a maior descoberta de Ana.</a:t>
          </a:r>
        </a:p>
      </dsp:txBody>
      <dsp:txXfrm>
        <a:off x="105183" y="105735"/>
        <a:ext cx="3081474" cy="1944328"/>
      </dsp:txXfrm>
    </dsp:sp>
    <dsp:sp modelId="{9DF5CB47-DED7-41F3-A5A7-754052DA6BC8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235FA-F3D7-4397-AD76-D8637B295F85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É válido dedicar um filho a Deus?</a:t>
          </a:r>
        </a:p>
      </dsp:txBody>
      <dsp:txXfrm>
        <a:off x="105183" y="2475899"/>
        <a:ext cx="3081474" cy="1944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C9D80-823A-43BD-BB71-5C81F94FE12E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0614E-8234-439B-822B-50661B2549BE}">
      <dsp:nvSpPr>
        <dsp:cNvPr id="0" name=""/>
        <dsp:cNvSpPr/>
      </dsp:nvSpPr>
      <dsp:spPr>
        <a:xfrm>
          <a:off x="0" y="1357788"/>
          <a:ext cx="8229600" cy="18103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Não oramos para agradar pessoas, mas para nos apresentar como somos diante de Deus.</a:t>
          </a:r>
        </a:p>
      </dsp:txBody>
      <dsp:txXfrm>
        <a:off x="88376" y="1446164"/>
        <a:ext cx="8052848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06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19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74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84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93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0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9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7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68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54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7CB-1B3C-4CDF-AA97-FD6CCE6D3A3C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81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E97CB-1B3C-4CDF-AA97-FD6CCE6D3A3C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8FF03-6C9B-4019-A3EC-59018B1B9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88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/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/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/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/>
          <p:cNvSpPr txBox="1">
            <a:spLocks noChangeArrowheads="1"/>
          </p:cNvSpPr>
          <p:nvPr/>
        </p:nvSpPr>
        <p:spPr bwMode="auto">
          <a:xfrm>
            <a:off x="4456113" y="778173"/>
            <a:ext cx="3459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</a:rPr>
              <a:t>A mulher que chora com lágrimas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14563" y="3488272"/>
            <a:ext cx="53054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bíblico – 1Samuel 1 e 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áureo – 1Samuel 1.11</a:t>
            </a:r>
          </a:p>
        </p:txBody>
      </p:sp>
      <p:pic>
        <p:nvPicPr>
          <p:cNvPr id="3081" name="Imagem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1884" y="0"/>
            <a:ext cx="4858522" cy="2843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6553829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7263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7063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Diante da dor de Ana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4292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530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Mulheres estéreis na Bíblia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44216"/>
            <a:ext cx="3826768" cy="2980928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Sara</a:t>
            </a:r>
          </a:p>
          <a:p>
            <a:r>
              <a:rPr lang="pt-BR" dirty="0"/>
              <a:t>Rebeca</a:t>
            </a:r>
          </a:p>
          <a:p>
            <a:r>
              <a:rPr lang="pt-BR" dirty="0"/>
              <a:t>Raquel</a:t>
            </a:r>
          </a:p>
          <a:p>
            <a:r>
              <a:rPr lang="pt-BR" dirty="0"/>
              <a:t>A esposa de </a:t>
            </a:r>
            <a:r>
              <a:rPr lang="pt-BR" dirty="0" err="1"/>
              <a:t>Manuá</a:t>
            </a:r>
            <a:endParaRPr lang="pt-BR" dirty="0"/>
          </a:p>
          <a:p>
            <a:r>
              <a:rPr lang="pt-BR" dirty="0"/>
              <a:t>Isabel</a:t>
            </a:r>
          </a:p>
          <a:p>
            <a:r>
              <a:rPr lang="pt-BR" dirty="0"/>
              <a:t>Ana</a:t>
            </a:r>
          </a:p>
        </p:txBody>
      </p:sp>
      <p:pic>
        <p:nvPicPr>
          <p:cNvPr id="1026" name="Picture 2" descr="Women in the Bible – Anna – CEPAD">
            <a:extLst>
              <a:ext uri="{FF2B5EF4-FFF2-40B4-BE49-F238E27FC236}">
                <a16:creationId xmlns:a16="http://schemas.microsoft.com/office/drawing/2014/main" id="{7051E450-5B1B-42FD-A82D-92B9617B1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3989"/>
            <a:ext cx="4716016" cy="31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6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A oração de gratidão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Um Deus exaltado</a:t>
            </a:r>
          </a:p>
          <a:p>
            <a:r>
              <a:rPr lang="pt-BR" dirty="0"/>
              <a:t>Um Deus que liberta</a:t>
            </a:r>
          </a:p>
          <a:p>
            <a:r>
              <a:rPr lang="pt-BR" dirty="0"/>
              <a:t>Um Deus santo</a:t>
            </a:r>
          </a:p>
          <a:p>
            <a:r>
              <a:rPr lang="pt-BR" dirty="0"/>
              <a:t>Um Deus incomparável</a:t>
            </a:r>
          </a:p>
        </p:txBody>
      </p:sp>
      <p:pic>
        <p:nvPicPr>
          <p:cNvPr id="2050" name="Picture 2" descr="Cubra seus filhos com a proteção de Deus através desta oração bíblica">
            <a:extLst>
              <a:ext uri="{FF2B5EF4-FFF2-40B4-BE49-F238E27FC236}">
                <a16:creationId xmlns:a16="http://schemas.microsoft.com/office/drawing/2014/main" id="{6A4E083B-FCA1-447D-80A2-B67647B12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9123"/>
            <a:ext cx="9144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4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pt-BR" dirty="0"/>
              <a:t>A lição em foco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3962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84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9470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4529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116</Words>
  <Application>Microsoft Office PowerPoint</Application>
  <PresentationFormat>Apresentação na tela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Diante da dor de Ana</vt:lpstr>
      <vt:lpstr>Mulheres estéreis na Bíblia</vt:lpstr>
      <vt:lpstr>A oração de gratidão</vt:lpstr>
      <vt:lpstr>A lição em foco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Carta aos Gálatas – A defesa pela liberdade em Cristo </dc:title>
  <dc:creator>Gabriel Cardoso Glenka</dc:creator>
  <cp:lastModifiedBy>Valtair Miranda</cp:lastModifiedBy>
  <cp:revision>7</cp:revision>
  <dcterms:created xsi:type="dcterms:W3CDTF">2019-12-12T22:36:08Z</dcterms:created>
  <dcterms:modified xsi:type="dcterms:W3CDTF">2020-07-09T20:14:22Z</dcterms:modified>
</cp:coreProperties>
</file>