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65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F63BE65A-9D74-42BF-B65E-1F2251771FA9}"/>
    <pc:docChg chg="undo custSel modSld">
      <pc:chgData name="Valtair Miranda" userId="3ef78b2d3ce68fef" providerId="LiveId" clId="{F63BE65A-9D74-42BF-B65E-1F2251771FA9}" dt="2020-07-24T13:51:07.793" v="704" actId="207"/>
      <pc:docMkLst>
        <pc:docMk/>
      </pc:docMkLst>
      <pc:sldChg chg="modSp mod">
        <pc:chgData name="Valtair Miranda" userId="3ef78b2d3ce68fef" providerId="LiveId" clId="{F63BE65A-9D74-42BF-B65E-1F2251771FA9}" dt="2020-07-24T13:43:32.687" v="677" actId="207"/>
        <pc:sldMkLst>
          <pc:docMk/>
          <pc:sldMk cId="131367708" sldId="258"/>
        </pc:sldMkLst>
        <pc:spChg chg="mod">
          <ac:chgData name="Valtair Miranda" userId="3ef78b2d3ce68fef" providerId="LiveId" clId="{F63BE65A-9D74-42BF-B65E-1F2251771FA9}" dt="2020-07-24T13:33:27.565" v="77" actId="1035"/>
          <ac:spMkLst>
            <pc:docMk/>
            <pc:sldMk cId="131367708" sldId="258"/>
            <ac:spMk id="2" creationId="{00000000-0000-0000-0000-000000000000}"/>
          </ac:spMkLst>
        </pc:spChg>
        <pc:graphicFrameChg chg="mod">
          <ac:chgData name="Valtair Miranda" userId="3ef78b2d3ce68fef" providerId="LiveId" clId="{F63BE65A-9D74-42BF-B65E-1F2251771FA9}" dt="2020-07-24T13:43:32.687" v="677" actId="207"/>
          <ac:graphicFrameMkLst>
            <pc:docMk/>
            <pc:sldMk cId="131367708" sldId="258"/>
            <ac:graphicFrameMk id="4" creationId="{00000000-0000-0000-0000-000000000000}"/>
          </ac:graphicFrameMkLst>
        </pc:graphicFrameChg>
      </pc:sldChg>
      <pc:sldChg chg="addSp delSp modSp mod">
        <pc:chgData name="Valtair Miranda" userId="3ef78b2d3ce68fef" providerId="LiveId" clId="{F63BE65A-9D74-42BF-B65E-1F2251771FA9}" dt="2020-07-24T13:46:24.752" v="689" actId="208"/>
        <pc:sldMkLst>
          <pc:docMk/>
          <pc:sldMk cId="3372541137" sldId="259"/>
        </pc:sldMkLst>
        <pc:spChg chg="mod">
          <ac:chgData name="Valtair Miranda" userId="3ef78b2d3ce68fef" providerId="LiveId" clId="{F63BE65A-9D74-42BF-B65E-1F2251771FA9}" dt="2020-07-24T13:46:12.417" v="688" actId="207"/>
          <ac:spMkLst>
            <pc:docMk/>
            <pc:sldMk cId="3372541137" sldId="259"/>
            <ac:spMk id="2" creationId="{00000000-0000-0000-0000-000000000000}"/>
          </ac:spMkLst>
        </pc:spChg>
        <pc:spChg chg="add mod">
          <ac:chgData name="Valtair Miranda" userId="3ef78b2d3ce68fef" providerId="LiveId" clId="{F63BE65A-9D74-42BF-B65E-1F2251771FA9}" dt="2020-07-24T13:46:24.752" v="689" actId="208"/>
          <ac:spMkLst>
            <pc:docMk/>
            <pc:sldMk cId="3372541137" sldId="259"/>
            <ac:spMk id="4" creationId="{138871D7-DC9D-4077-B73C-F9CD29134F0C}"/>
          </ac:spMkLst>
        </pc:spChg>
        <pc:picChg chg="add mod">
          <ac:chgData name="Valtair Miranda" userId="3ef78b2d3ce68fef" providerId="LiveId" clId="{F63BE65A-9D74-42BF-B65E-1F2251771FA9}" dt="2020-07-24T13:45:43.279" v="684" actId="167"/>
          <ac:picMkLst>
            <pc:docMk/>
            <pc:sldMk cId="3372541137" sldId="259"/>
            <ac:picMk id="5" creationId="{06B5D813-A7FD-4742-A4A9-361C05DCFF44}"/>
          </ac:picMkLst>
        </pc:picChg>
        <pc:picChg chg="del mod">
          <ac:chgData name="Valtair Miranda" userId="3ef78b2d3ce68fef" providerId="LiveId" clId="{F63BE65A-9D74-42BF-B65E-1F2251771FA9}" dt="2020-07-24T13:45:27.941" v="680" actId="478"/>
          <ac:picMkLst>
            <pc:docMk/>
            <pc:sldMk cId="3372541137" sldId="259"/>
            <ac:picMk id="1026" creationId="{00000000-0000-0000-0000-000000000000}"/>
          </ac:picMkLst>
        </pc:picChg>
      </pc:sldChg>
      <pc:sldChg chg="addSp delSp modSp mod">
        <pc:chgData name="Valtair Miranda" userId="3ef78b2d3ce68fef" providerId="LiveId" clId="{F63BE65A-9D74-42BF-B65E-1F2251771FA9}" dt="2020-07-24T13:47:55.234" v="693" actId="14100"/>
        <pc:sldMkLst>
          <pc:docMk/>
          <pc:sldMk cId="1077746701" sldId="260"/>
        </pc:sldMkLst>
        <pc:spChg chg="mod">
          <ac:chgData name="Valtair Miranda" userId="3ef78b2d3ce68fef" providerId="LiveId" clId="{F63BE65A-9D74-42BF-B65E-1F2251771FA9}" dt="2020-07-24T13:37:32.034" v="214" actId="20577"/>
          <ac:spMkLst>
            <pc:docMk/>
            <pc:sldMk cId="1077746701" sldId="260"/>
            <ac:spMk id="2" creationId="{00000000-0000-0000-0000-000000000000}"/>
          </ac:spMkLst>
        </pc:spChg>
        <pc:spChg chg="mod">
          <ac:chgData name="Valtair Miranda" userId="3ef78b2d3ce68fef" providerId="LiveId" clId="{F63BE65A-9D74-42BF-B65E-1F2251771FA9}" dt="2020-07-24T13:38:23.361" v="343" actId="20577"/>
          <ac:spMkLst>
            <pc:docMk/>
            <pc:sldMk cId="1077746701" sldId="260"/>
            <ac:spMk id="3" creationId="{00000000-0000-0000-0000-000000000000}"/>
          </ac:spMkLst>
        </pc:spChg>
        <pc:picChg chg="add mod">
          <ac:chgData name="Valtair Miranda" userId="3ef78b2d3ce68fef" providerId="LiveId" clId="{F63BE65A-9D74-42BF-B65E-1F2251771FA9}" dt="2020-07-24T13:47:55.234" v="693" actId="14100"/>
          <ac:picMkLst>
            <pc:docMk/>
            <pc:sldMk cId="1077746701" sldId="260"/>
            <ac:picMk id="2050" creationId="{F626EB05-E1F6-48B3-8386-BFE91492B2B6}"/>
          </ac:picMkLst>
        </pc:picChg>
        <pc:picChg chg="del">
          <ac:chgData name="Valtair Miranda" userId="3ef78b2d3ce68fef" providerId="LiveId" clId="{F63BE65A-9D74-42BF-B65E-1F2251771FA9}" dt="2020-07-24T13:47:33.946" v="690" actId="478"/>
          <ac:picMkLst>
            <pc:docMk/>
            <pc:sldMk cId="1077746701" sldId="260"/>
            <ac:picMk id="4098" creationId="{00000000-0000-0000-0000-000000000000}"/>
          </ac:picMkLst>
        </pc:picChg>
      </pc:sldChg>
      <pc:sldChg chg="modSp mod">
        <pc:chgData name="Valtair Miranda" userId="3ef78b2d3ce68fef" providerId="LiveId" clId="{F63BE65A-9D74-42BF-B65E-1F2251771FA9}" dt="2020-07-24T13:48:28.178" v="695" actId="14100"/>
        <pc:sldMkLst>
          <pc:docMk/>
          <pc:sldMk cId="2038725696" sldId="261"/>
        </pc:sldMkLst>
        <pc:spChg chg="mod">
          <ac:chgData name="Valtair Miranda" userId="3ef78b2d3ce68fef" providerId="LiveId" clId="{F63BE65A-9D74-42BF-B65E-1F2251771FA9}" dt="2020-07-24T13:38:48.661" v="369" actId="20577"/>
          <ac:spMkLst>
            <pc:docMk/>
            <pc:sldMk cId="2038725696" sldId="261"/>
            <ac:spMk id="2" creationId="{00000000-0000-0000-0000-000000000000}"/>
          </ac:spMkLst>
        </pc:spChg>
        <pc:graphicFrameChg chg="mod">
          <ac:chgData name="Valtair Miranda" userId="3ef78b2d3ce68fef" providerId="LiveId" clId="{F63BE65A-9D74-42BF-B65E-1F2251771FA9}" dt="2020-07-24T13:48:28.178" v="695" actId="14100"/>
          <ac:graphicFrameMkLst>
            <pc:docMk/>
            <pc:sldMk cId="2038725696" sldId="261"/>
            <ac:graphicFrameMk id="4" creationId="{00000000-0000-0000-0000-000000000000}"/>
          </ac:graphicFrameMkLst>
        </pc:graphicFrameChg>
      </pc:sldChg>
      <pc:sldChg chg="addSp delSp modSp mod">
        <pc:chgData name="Valtair Miranda" userId="3ef78b2d3ce68fef" providerId="LiveId" clId="{F63BE65A-9D74-42BF-B65E-1F2251771FA9}" dt="2020-07-24T13:50:55.126" v="703" actId="14100"/>
        <pc:sldMkLst>
          <pc:docMk/>
          <pc:sldMk cId="348796703" sldId="262"/>
        </pc:sldMkLst>
        <pc:spChg chg="mod">
          <ac:chgData name="Valtair Miranda" userId="3ef78b2d3ce68fef" providerId="LiveId" clId="{F63BE65A-9D74-42BF-B65E-1F2251771FA9}" dt="2020-07-24T13:39:48.275" v="495" actId="20577"/>
          <ac:spMkLst>
            <pc:docMk/>
            <pc:sldMk cId="348796703" sldId="262"/>
            <ac:spMk id="2" creationId="{00000000-0000-0000-0000-000000000000}"/>
          </ac:spMkLst>
        </pc:spChg>
        <pc:spChg chg="mod">
          <ac:chgData name="Valtair Miranda" userId="3ef78b2d3ce68fef" providerId="LiveId" clId="{F63BE65A-9D74-42BF-B65E-1F2251771FA9}" dt="2020-07-24T13:41:01.024" v="596" actId="20577"/>
          <ac:spMkLst>
            <pc:docMk/>
            <pc:sldMk cId="348796703" sldId="262"/>
            <ac:spMk id="3" creationId="{00000000-0000-0000-0000-000000000000}"/>
          </ac:spMkLst>
        </pc:spChg>
        <pc:spChg chg="mod">
          <ac:chgData name="Valtair Miranda" userId="3ef78b2d3ce68fef" providerId="LiveId" clId="{F63BE65A-9D74-42BF-B65E-1F2251771FA9}" dt="2020-07-24T13:41:27.258" v="673" actId="20577"/>
          <ac:spMkLst>
            <pc:docMk/>
            <pc:sldMk cId="348796703" sldId="262"/>
            <ac:spMk id="5" creationId="{00000000-0000-0000-0000-000000000000}"/>
          </ac:spMkLst>
        </pc:spChg>
        <pc:picChg chg="add del mod">
          <ac:chgData name="Valtair Miranda" userId="3ef78b2d3ce68fef" providerId="LiveId" clId="{F63BE65A-9D74-42BF-B65E-1F2251771FA9}" dt="2020-07-24T13:50:13.563" v="699" actId="478"/>
          <ac:picMkLst>
            <pc:docMk/>
            <pc:sldMk cId="348796703" sldId="262"/>
            <ac:picMk id="3074" creationId="{C2136AC2-E8A6-4F95-86A1-DC2C6D92B8A1}"/>
          </ac:picMkLst>
        </pc:picChg>
        <pc:picChg chg="add mod">
          <ac:chgData name="Valtair Miranda" userId="3ef78b2d3ce68fef" providerId="LiveId" clId="{F63BE65A-9D74-42BF-B65E-1F2251771FA9}" dt="2020-07-24T13:50:55.126" v="703" actId="14100"/>
          <ac:picMkLst>
            <pc:docMk/>
            <pc:sldMk cId="348796703" sldId="262"/>
            <ac:picMk id="3076" creationId="{63DCDA8E-52CA-4140-9E0C-87D70FD581DE}"/>
          </ac:picMkLst>
        </pc:picChg>
        <pc:picChg chg="del">
          <ac:chgData name="Valtair Miranda" userId="3ef78b2d3ce68fef" providerId="LiveId" clId="{F63BE65A-9D74-42BF-B65E-1F2251771FA9}" dt="2020-07-24T13:50:07.674" v="696" actId="478"/>
          <ac:picMkLst>
            <pc:docMk/>
            <pc:sldMk cId="348796703" sldId="262"/>
            <ac:picMk id="5122" creationId="{00000000-0000-0000-0000-000000000000}"/>
          </ac:picMkLst>
        </pc:picChg>
      </pc:sldChg>
      <pc:sldChg chg="modSp">
        <pc:chgData name="Valtair Miranda" userId="3ef78b2d3ce68fef" providerId="LiveId" clId="{F63BE65A-9D74-42BF-B65E-1F2251771FA9}" dt="2020-07-24T13:51:07.793" v="704" actId="207"/>
        <pc:sldMkLst>
          <pc:docMk/>
          <pc:sldMk cId="533002786" sldId="263"/>
        </pc:sldMkLst>
        <pc:graphicFrameChg chg="mod">
          <ac:chgData name="Valtair Miranda" userId="3ef78b2d3ce68fef" providerId="LiveId" clId="{F63BE65A-9D74-42BF-B65E-1F2251771FA9}" dt="2020-07-24T13:51:07.793" v="704" actId="207"/>
          <ac:graphicFrameMkLst>
            <pc:docMk/>
            <pc:sldMk cId="533002786" sldId="263"/>
            <ac:graphicFrameMk id="5" creationId="{00000000-0000-0000-0000-000000000000}"/>
          </ac:graphicFrameMkLst>
        </pc:graphicFrameChg>
      </pc:sldChg>
      <pc:sldChg chg="modSp mod">
        <pc:chgData name="Valtair Miranda" userId="3ef78b2d3ce68fef" providerId="LiveId" clId="{F63BE65A-9D74-42BF-B65E-1F2251771FA9}" dt="2020-07-24T13:32:38.051" v="27"/>
        <pc:sldMkLst>
          <pc:docMk/>
          <pc:sldMk cId="0" sldId="265"/>
        </pc:sldMkLst>
        <pc:spChg chg="mod">
          <ac:chgData name="Valtair Miranda" userId="3ef78b2d3ce68fef" providerId="LiveId" clId="{F63BE65A-9D74-42BF-B65E-1F2251771FA9}" dt="2020-07-24T13:32:38.051" v="27"/>
          <ac:spMkLst>
            <pc:docMk/>
            <pc:sldMk cId="0" sldId="265"/>
            <ac:spMk id="6" creationId="{00000000-0000-0000-0000-000000000000}"/>
          </ac:spMkLst>
        </pc:spChg>
        <pc:spChg chg="mod">
          <ac:chgData name="Valtair Miranda" userId="3ef78b2d3ce68fef" providerId="LiveId" clId="{F63BE65A-9D74-42BF-B65E-1F2251771FA9}" dt="2020-07-24T13:32:07.177" v="23" actId="20577"/>
          <ac:spMkLst>
            <pc:docMk/>
            <pc:sldMk cId="0" sldId="265"/>
            <ac:spMk id="3078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7BE5B-1593-48F9-A4AA-D580801AA290}" type="doc">
      <dgm:prSet loTypeId="urn:microsoft.com/office/officeart/2005/8/layout/cycle2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6F666A0E-DC71-494A-A842-80BA600A5404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pt-PT" dirty="0"/>
            <a:t>priorizar a oração em nossas vidas</a:t>
          </a:r>
          <a:endParaRPr lang="pt-BR" dirty="0"/>
        </a:p>
      </dgm:t>
    </dgm:pt>
    <dgm:pt modelId="{8A9BBBB2-3FF7-4E38-BD58-A573DBB29505}" type="parTrans" cxnId="{78C362E5-57A7-4720-91DB-9B13EDDFB500}">
      <dgm:prSet/>
      <dgm:spPr/>
      <dgm:t>
        <a:bodyPr/>
        <a:lstStyle/>
        <a:p>
          <a:endParaRPr lang="pt-BR"/>
        </a:p>
      </dgm:t>
    </dgm:pt>
    <dgm:pt modelId="{1A3C0582-7847-4AE3-9B90-D92215C1C2E6}" type="sibTrans" cxnId="{78C362E5-57A7-4720-91DB-9B13EDDFB500}">
      <dgm:prSet/>
      <dgm:spPr/>
      <dgm:t>
        <a:bodyPr/>
        <a:lstStyle/>
        <a:p>
          <a:endParaRPr lang="pt-BR"/>
        </a:p>
      </dgm:t>
    </dgm:pt>
    <dgm:pt modelId="{901E648A-B6BA-4BF9-B714-34983979FAFA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PT" dirty="0"/>
            <a:t>fixar idealmente um horário</a:t>
          </a:r>
          <a:endParaRPr lang="pt-BR" dirty="0"/>
        </a:p>
      </dgm:t>
    </dgm:pt>
    <dgm:pt modelId="{7D872EDF-C60A-458E-84D6-565B89BD6820}" type="parTrans" cxnId="{A4FA81CA-C5F7-4807-BAEB-7FF085BC127A}">
      <dgm:prSet/>
      <dgm:spPr/>
      <dgm:t>
        <a:bodyPr/>
        <a:lstStyle/>
        <a:p>
          <a:endParaRPr lang="pt-BR"/>
        </a:p>
      </dgm:t>
    </dgm:pt>
    <dgm:pt modelId="{8ED5125E-6E2C-4B48-B70D-869643A7BD4B}" type="sibTrans" cxnId="{A4FA81CA-C5F7-4807-BAEB-7FF085BC127A}">
      <dgm:prSet/>
      <dgm:spPr/>
      <dgm:t>
        <a:bodyPr/>
        <a:lstStyle/>
        <a:p>
          <a:endParaRPr lang="pt-BR"/>
        </a:p>
      </dgm:t>
    </dgm:pt>
    <dgm:pt modelId="{DCFAEB30-3D96-435C-84B1-EDD5F974A680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dirty="0"/>
            <a:t>Encontrar um lugar ideal</a:t>
          </a:r>
        </a:p>
      </dgm:t>
    </dgm:pt>
    <dgm:pt modelId="{D159A33F-7F19-4653-B5E6-BFF5C1784B30}" type="parTrans" cxnId="{ADA89EFD-0626-4CF9-913A-2C1D683254BE}">
      <dgm:prSet/>
      <dgm:spPr/>
      <dgm:t>
        <a:bodyPr/>
        <a:lstStyle/>
        <a:p>
          <a:endParaRPr lang="pt-BR"/>
        </a:p>
      </dgm:t>
    </dgm:pt>
    <dgm:pt modelId="{DFE1A6F4-35BB-401C-83EA-97B13A532A02}" type="sibTrans" cxnId="{ADA89EFD-0626-4CF9-913A-2C1D683254BE}">
      <dgm:prSet/>
      <dgm:spPr/>
      <dgm:t>
        <a:bodyPr/>
        <a:lstStyle/>
        <a:p>
          <a:endParaRPr lang="pt-BR"/>
        </a:p>
      </dgm:t>
    </dgm:pt>
    <dgm:pt modelId="{3B180A1F-5AEC-460D-AA2A-E00DD095C897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dirty="0"/>
            <a:t>Valorizar a oração comunitária</a:t>
          </a:r>
        </a:p>
      </dgm:t>
    </dgm:pt>
    <dgm:pt modelId="{CC7C26FE-F246-4C70-810B-AC5C81669D9B}" type="parTrans" cxnId="{37F93DD1-3C52-4D37-B29D-5E6BA8795287}">
      <dgm:prSet/>
      <dgm:spPr/>
      <dgm:t>
        <a:bodyPr/>
        <a:lstStyle/>
        <a:p>
          <a:endParaRPr lang="pt-BR"/>
        </a:p>
      </dgm:t>
    </dgm:pt>
    <dgm:pt modelId="{4D0D2731-ECA6-4CB0-9827-3AB530336E05}" type="sibTrans" cxnId="{37F93DD1-3C52-4D37-B29D-5E6BA8795287}">
      <dgm:prSet/>
      <dgm:spPr/>
      <dgm:t>
        <a:bodyPr/>
        <a:lstStyle/>
        <a:p>
          <a:endParaRPr lang="pt-BR"/>
        </a:p>
      </dgm:t>
    </dgm:pt>
    <dgm:pt modelId="{6CC2810B-4039-402C-8ADB-CA8C85A522AD}" type="pres">
      <dgm:prSet presAssocID="{0777BE5B-1593-48F9-A4AA-D580801AA29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D118946-7D2B-4B07-8F51-CFF97291E447}" type="pres">
      <dgm:prSet presAssocID="{6F666A0E-DC71-494A-A842-80BA600A540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B0A449-CF18-454C-AB6D-EF1A0C1D0885}" type="pres">
      <dgm:prSet presAssocID="{1A3C0582-7847-4AE3-9B90-D92215C1C2E6}" presName="sibTrans" presStyleLbl="sibTrans2D1" presStyleIdx="0" presStyleCnt="4"/>
      <dgm:spPr/>
      <dgm:t>
        <a:bodyPr/>
        <a:lstStyle/>
        <a:p>
          <a:endParaRPr lang="pt-BR"/>
        </a:p>
      </dgm:t>
    </dgm:pt>
    <dgm:pt modelId="{C38F6B63-4CAD-4928-8CDB-E07AFE54E04E}" type="pres">
      <dgm:prSet presAssocID="{1A3C0582-7847-4AE3-9B90-D92215C1C2E6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D14C6D63-BBE9-426D-9FF7-FC04A7045F6B}" type="pres">
      <dgm:prSet presAssocID="{901E648A-B6BA-4BF9-B714-34983979FA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D57F41-78DD-4A94-AD88-43EEF5E5CAD6}" type="pres">
      <dgm:prSet presAssocID="{8ED5125E-6E2C-4B48-B70D-869643A7BD4B}" presName="sibTrans" presStyleLbl="sibTrans2D1" presStyleIdx="1" presStyleCnt="4"/>
      <dgm:spPr/>
      <dgm:t>
        <a:bodyPr/>
        <a:lstStyle/>
        <a:p>
          <a:endParaRPr lang="pt-BR"/>
        </a:p>
      </dgm:t>
    </dgm:pt>
    <dgm:pt modelId="{A06CB97B-27BB-42AB-AA7C-29DBF1F1DF4D}" type="pres">
      <dgm:prSet presAssocID="{8ED5125E-6E2C-4B48-B70D-869643A7BD4B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8DA201B6-FA79-471A-BBBF-AE544CACD4A2}" type="pres">
      <dgm:prSet presAssocID="{DCFAEB30-3D96-435C-84B1-EDD5F974A6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1FD254-ED4B-47AB-BA4D-9818D33D1D1A}" type="pres">
      <dgm:prSet presAssocID="{DFE1A6F4-35BB-401C-83EA-97B13A532A02}" presName="sibTrans" presStyleLbl="sibTrans2D1" presStyleIdx="2" presStyleCnt="4"/>
      <dgm:spPr/>
      <dgm:t>
        <a:bodyPr/>
        <a:lstStyle/>
        <a:p>
          <a:endParaRPr lang="pt-BR"/>
        </a:p>
      </dgm:t>
    </dgm:pt>
    <dgm:pt modelId="{074EDB90-4F7D-4B64-AA94-9229AD5D62DB}" type="pres">
      <dgm:prSet presAssocID="{DFE1A6F4-35BB-401C-83EA-97B13A532A02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9EB538BC-FD28-4CE4-A8B8-2F3F4BB70A3F}" type="pres">
      <dgm:prSet presAssocID="{3B180A1F-5AEC-460D-AA2A-E00DD095C8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7AEE11-A0CE-45EE-99CD-1872EB89C81A}" type="pres">
      <dgm:prSet presAssocID="{4D0D2731-ECA6-4CB0-9827-3AB530336E05}" presName="sibTrans" presStyleLbl="sibTrans2D1" presStyleIdx="3" presStyleCnt="4"/>
      <dgm:spPr/>
      <dgm:t>
        <a:bodyPr/>
        <a:lstStyle/>
        <a:p>
          <a:endParaRPr lang="pt-BR"/>
        </a:p>
      </dgm:t>
    </dgm:pt>
    <dgm:pt modelId="{C8BCE306-B439-4E19-BFD7-203FC85F5E27}" type="pres">
      <dgm:prSet presAssocID="{4D0D2731-ECA6-4CB0-9827-3AB530336E05}" presName="connectorText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C1B10A27-0CAA-4052-BF7E-9E96CC17B016}" type="presOf" srcId="{6F666A0E-DC71-494A-A842-80BA600A5404}" destId="{1D118946-7D2B-4B07-8F51-CFF97291E447}" srcOrd="0" destOrd="0" presId="urn:microsoft.com/office/officeart/2005/8/layout/cycle2"/>
    <dgm:cxn modelId="{D8317D19-676A-447F-ADD0-5A15390F52D2}" type="presOf" srcId="{8ED5125E-6E2C-4B48-B70D-869643A7BD4B}" destId="{1CD57F41-78DD-4A94-AD88-43EEF5E5CAD6}" srcOrd="0" destOrd="0" presId="urn:microsoft.com/office/officeart/2005/8/layout/cycle2"/>
    <dgm:cxn modelId="{3E79F67E-267B-42A9-947B-D619C959D461}" type="presOf" srcId="{901E648A-B6BA-4BF9-B714-34983979FAFA}" destId="{D14C6D63-BBE9-426D-9FF7-FC04A7045F6B}" srcOrd="0" destOrd="0" presId="urn:microsoft.com/office/officeart/2005/8/layout/cycle2"/>
    <dgm:cxn modelId="{7B95DE73-E1D4-4E0D-B29C-43D39769C507}" type="presOf" srcId="{DFE1A6F4-35BB-401C-83EA-97B13A532A02}" destId="{B21FD254-ED4B-47AB-BA4D-9818D33D1D1A}" srcOrd="0" destOrd="0" presId="urn:microsoft.com/office/officeart/2005/8/layout/cycle2"/>
    <dgm:cxn modelId="{3F6B8EA3-09EA-4D23-8D39-C991197F852C}" type="presOf" srcId="{4D0D2731-ECA6-4CB0-9827-3AB530336E05}" destId="{C57AEE11-A0CE-45EE-99CD-1872EB89C81A}" srcOrd="0" destOrd="0" presId="urn:microsoft.com/office/officeart/2005/8/layout/cycle2"/>
    <dgm:cxn modelId="{A4FA81CA-C5F7-4807-BAEB-7FF085BC127A}" srcId="{0777BE5B-1593-48F9-A4AA-D580801AA290}" destId="{901E648A-B6BA-4BF9-B714-34983979FAFA}" srcOrd="1" destOrd="0" parTransId="{7D872EDF-C60A-458E-84D6-565B89BD6820}" sibTransId="{8ED5125E-6E2C-4B48-B70D-869643A7BD4B}"/>
    <dgm:cxn modelId="{74BD2DC8-8827-490A-AA17-AE9C1F7442EC}" type="presOf" srcId="{1A3C0582-7847-4AE3-9B90-D92215C1C2E6}" destId="{8CB0A449-CF18-454C-AB6D-EF1A0C1D0885}" srcOrd="0" destOrd="0" presId="urn:microsoft.com/office/officeart/2005/8/layout/cycle2"/>
    <dgm:cxn modelId="{78C362E5-57A7-4720-91DB-9B13EDDFB500}" srcId="{0777BE5B-1593-48F9-A4AA-D580801AA290}" destId="{6F666A0E-DC71-494A-A842-80BA600A5404}" srcOrd="0" destOrd="0" parTransId="{8A9BBBB2-3FF7-4E38-BD58-A573DBB29505}" sibTransId="{1A3C0582-7847-4AE3-9B90-D92215C1C2E6}"/>
    <dgm:cxn modelId="{B4487553-36B5-4E0E-BD04-FB04BC3884E4}" type="presOf" srcId="{3B180A1F-5AEC-460D-AA2A-E00DD095C897}" destId="{9EB538BC-FD28-4CE4-A8B8-2F3F4BB70A3F}" srcOrd="0" destOrd="0" presId="urn:microsoft.com/office/officeart/2005/8/layout/cycle2"/>
    <dgm:cxn modelId="{94C1E2FD-CB29-48FA-8E7B-1642A6419AAA}" type="presOf" srcId="{4D0D2731-ECA6-4CB0-9827-3AB530336E05}" destId="{C8BCE306-B439-4E19-BFD7-203FC85F5E27}" srcOrd="1" destOrd="0" presId="urn:microsoft.com/office/officeart/2005/8/layout/cycle2"/>
    <dgm:cxn modelId="{C369C46A-0B61-4FAC-BB65-5838071A9E14}" type="presOf" srcId="{0777BE5B-1593-48F9-A4AA-D580801AA290}" destId="{6CC2810B-4039-402C-8ADB-CA8C85A522AD}" srcOrd="0" destOrd="0" presId="urn:microsoft.com/office/officeart/2005/8/layout/cycle2"/>
    <dgm:cxn modelId="{762907B9-87D2-4F0A-9F9C-176838698673}" type="presOf" srcId="{DCFAEB30-3D96-435C-84B1-EDD5F974A680}" destId="{8DA201B6-FA79-471A-BBBF-AE544CACD4A2}" srcOrd="0" destOrd="0" presId="urn:microsoft.com/office/officeart/2005/8/layout/cycle2"/>
    <dgm:cxn modelId="{6025BE05-C8A8-455D-9354-E88AD5E3732E}" type="presOf" srcId="{DFE1A6F4-35BB-401C-83EA-97B13A532A02}" destId="{074EDB90-4F7D-4B64-AA94-9229AD5D62DB}" srcOrd="1" destOrd="0" presId="urn:microsoft.com/office/officeart/2005/8/layout/cycle2"/>
    <dgm:cxn modelId="{3D13A90D-BFD4-4F99-B2FC-0728AA8CDCFE}" type="presOf" srcId="{1A3C0582-7847-4AE3-9B90-D92215C1C2E6}" destId="{C38F6B63-4CAD-4928-8CDB-E07AFE54E04E}" srcOrd="1" destOrd="0" presId="urn:microsoft.com/office/officeart/2005/8/layout/cycle2"/>
    <dgm:cxn modelId="{C25BDA4A-2B51-4313-AD5F-48A236D40A38}" type="presOf" srcId="{8ED5125E-6E2C-4B48-B70D-869643A7BD4B}" destId="{A06CB97B-27BB-42AB-AA7C-29DBF1F1DF4D}" srcOrd="1" destOrd="0" presId="urn:microsoft.com/office/officeart/2005/8/layout/cycle2"/>
    <dgm:cxn modelId="{37F93DD1-3C52-4D37-B29D-5E6BA8795287}" srcId="{0777BE5B-1593-48F9-A4AA-D580801AA290}" destId="{3B180A1F-5AEC-460D-AA2A-E00DD095C897}" srcOrd="3" destOrd="0" parTransId="{CC7C26FE-F246-4C70-810B-AC5C81669D9B}" sibTransId="{4D0D2731-ECA6-4CB0-9827-3AB530336E05}"/>
    <dgm:cxn modelId="{ADA89EFD-0626-4CF9-913A-2C1D683254BE}" srcId="{0777BE5B-1593-48F9-A4AA-D580801AA290}" destId="{DCFAEB30-3D96-435C-84B1-EDD5F974A680}" srcOrd="2" destOrd="0" parTransId="{D159A33F-7F19-4653-B5E6-BFF5C1784B30}" sibTransId="{DFE1A6F4-35BB-401C-83EA-97B13A532A02}"/>
    <dgm:cxn modelId="{4517539D-D51A-4150-923F-2D48656316A0}" type="presParOf" srcId="{6CC2810B-4039-402C-8ADB-CA8C85A522AD}" destId="{1D118946-7D2B-4B07-8F51-CFF97291E447}" srcOrd="0" destOrd="0" presId="urn:microsoft.com/office/officeart/2005/8/layout/cycle2"/>
    <dgm:cxn modelId="{63BC0A00-22D3-4B8D-A800-F0E650DB61C9}" type="presParOf" srcId="{6CC2810B-4039-402C-8ADB-CA8C85A522AD}" destId="{8CB0A449-CF18-454C-AB6D-EF1A0C1D0885}" srcOrd="1" destOrd="0" presId="urn:microsoft.com/office/officeart/2005/8/layout/cycle2"/>
    <dgm:cxn modelId="{3BA47C3C-BD1A-4A6A-8CC6-8C68840EBFE5}" type="presParOf" srcId="{8CB0A449-CF18-454C-AB6D-EF1A0C1D0885}" destId="{C38F6B63-4CAD-4928-8CDB-E07AFE54E04E}" srcOrd="0" destOrd="0" presId="urn:microsoft.com/office/officeart/2005/8/layout/cycle2"/>
    <dgm:cxn modelId="{821C1801-1812-490D-9742-060102AA3F4A}" type="presParOf" srcId="{6CC2810B-4039-402C-8ADB-CA8C85A522AD}" destId="{D14C6D63-BBE9-426D-9FF7-FC04A7045F6B}" srcOrd="2" destOrd="0" presId="urn:microsoft.com/office/officeart/2005/8/layout/cycle2"/>
    <dgm:cxn modelId="{1A5C5002-5358-404E-B9A1-C3ADA08CCF26}" type="presParOf" srcId="{6CC2810B-4039-402C-8ADB-CA8C85A522AD}" destId="{1CD57F41-78DD-4A94-AD88-43EEF5E5CAD6}" srcOrd="3" destOrd="0" presId="urn:microsoft.com/office/officeart/2005/8/layout/cycle2"/>
    <dgm:cxn modelId="{19E8CDFF-623C-4C95-B13C-DADD1E3BA848}" type="presParOf" srcId="{1CD57F41-78DD-4A94-AD88-43EEF5E5CAD6}" destId="{A06CB97B-27BB-42AB-AA7C-29DBF1F1DF4D}" srcOrd="0" destOrd="0" presId="urn:microsoft.com/office/officeart/2005/8/layout/cycle2"/>
    <dgm:cxn modelId="{D7FF355F-61DA-4C17-975D-42965FFEDE5E}" type="presParOf" srcId="{6CC2810B-4039-402C-8ADB-CA8C85A522AD}" destId="{8DA201B6-FA79-471A-BBBF-AE544CACD4A2}" srcOrd="4" destOrd="0" presId="urn:microsoft.com/office/officeart/2005/8/layout/cycle2"/>
    <dgm:cxn modelId="{A1DA759F-4398-477F-80E5-816258A016DC}" type="presParOf" srcId="{6CC2810B-4039-402C-8ADB-CA8C85A522AD}" destId="{B21FD254-ED4B-47AB-BA4D-9818D33D1D1A}" srcOrd="5" destOrd="0" presId="urn:microsoft.com/office/officeart/2005/8/layout/cycle2"/>
    <dgm:cxn modelId="{74C0E0A6-7B06-4154-B546-323E17FC5687}" type="presParOf" srcId="{B21FD254-ED4B-47AB-BA4D-9818D33D1D1A}" destId="{074EDB90-4F7D-4B64-AA94-9229AD5D62DB}" srcOrd="0" destOrd="0" presId="urn:microsoft.com/office/officeart/2005/8/layout/cycle2"/>
    <dgm:cxn modelId="{33427DAA-0573-48C7-A8AF-2DAAF282EEDE}" type="presParOf" srcId="{6CC2810B-4039-402C-8ADB-CA8C85A522AD}" destId="{9EB538BC-FD28-4CE4-A8B8-2F3F4BB70A3F}" srcOrd="6" destOrd="0" presId="urn:microsoft.com/office/officeart/2005/8/layout/cycle2"/>
    <dgm:cxn modelId="{FA9C73CC-6A16-4B29-853F-9CEE076BAE09}" type="presParOf" srcId="{6CC2810B-4039-402C-8ADB-CA8C85A522AD}" destId="{C57AEE11-A0CE-45EE-99CD-1872EB89C81A}" srcOrd="7" destOrd="0" presId="urn:microsoft.com/office/officeart/2005/8/layout/cycle2"/>
    <dgm:cxn modelId="{08146909-6586-4B53-9505-4EB55AEE7B56}" type="presParOf" srcId="{C57AEE11-A0CE-45EE-99CD-1872EB89C81A}" destId="{C8BCE306-B439-4E19-BFD7-203FC85F5E27}" srcOrd="0" destOrd="0" presId="urn:microsoft.com/office/officeart/2005/8/layout/cycle2"/>
  </dgm:cxnLst>
  <dgm:bg>
    <a:solidFill>
      <a:schemeClr val="tx1">
        <a:lumMod val="65000"/>
        <a:lumOff val="3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C67E86-36B8-4A9D-BC34-D1880FE23080}" type="doc">
      <dgm:prSet loTypeId="urn:microsoft.com/office/officeart/2009/layout/ReverseList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4A399E6-0BD1-4B1B-9C0D-63234F5668CF}">
      <dgm:prSet/>
      <dgm:spPr/>
      <dgm:t>
        <a:bodyPr/>
        <a:lstStyle/>
        <a:p>
          <a:pPr rtl="0"/>
          <a:r>
            <a:rPr lang="pt-BR" dirty="0"/>
            <a:t>Oramos porque amamos a Deus</a:t>
          </a:r>
        </a:p>
      </dgm:t>
    </dgm:pt>
    <dgm:pt modelId="{2CC9EE6C-296F-493A-8538-DA695D95E047}" type="parTrans" cxnId="{F0AAF5DF-5B8F-4783-B76F-F3CE97A2A54A}">
      <dgm:prSet/>
      <dgm:spPr/>
      <dgm:t>
        <a:bodyPr/>
        <a:lstStyle/>
        <a:p>
          <a:endParaRPr lang="pt-BR"/>
        </a:p>
      </dgm:t>
    </dgm:pt>
    <dgm:pt modelId="{2963796C-A26D-4B8E-8025-426BCB22E49E}" type="sibTrans" cxnId="{F0AAF5DF-5B8F-4783-B76F-F3CE97A2A54A}">
      <dgm:prSet/>
      <dgm:spPr/>
      <dgm:t>
        <a:bodyPr/>
        <a:lstStyle/>
        <a:p>
          <a:endParaRPr lang="pt-BR"/>
        </a:p>
      </dgm:t>
    </dgm:pt>
    <dgm:pt modelId="{F2E68A05-533A-4584-8435-37FE4C0FBD5D}">
      <dgm:prSet/>
      <dgm:spPr/>
      <dgm:t>
        <a:bodyPr/>
        <a:lstStyle/>
        <a:p>
          <a:pPr rtl="0"/>
          <a:r>
            <a:rPr lang="pt-BR" dirty="0"/>
            <a:t>Oramos porque somos amados por Deus</a:t>
          </a:r>
        </a:p>
      </dgm:t>
    </dgm:pt>
    <dgm:pt modelId="{5A84A80B-09CA-469F-8727-3B5FED0F25B0}" type="parTrans" cxnId="{F32F214E-37DE-4D5F-A4FB-7FC84266B3CF}">
      <dgm:prSet/>
      <dgm:spPr/>
      <dgm:t>
        <a:bodyPr/>
        <a:lstStyle/>
        <a:p>
          <a:endParaRPr lang="pt-BR"/>
        </a:p>
      </dgm:t>
    </dgm:pt>
    <dgm:pt modelId="{B7FF6604-D290-4463-83C8-4E931C31299B}" type="sibTrans" cxnId="{F32F214E-37DE-4D5F-A4FB-7FC84266B3CF}">
      <dgm:prSet/>
      <dgm:spPr/>
      <dgm:t>
        <a:bodyPr/>
        <a:lstStyle/>
        <a:p>
          <a:endParaRPr lang="pt-BR"/>
        </a:p>
      </dgm:t>
    </dgm:pt>
    <dgm:pt modelId="{15C4A7D8-B869-4C55-BBB3-9095CB282849}" type="pres">
      <dgm:prSet presAssocID="{99C67E86-36B8-4A9D-BC34-D1880FE23080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9F04546-26A8-47E7-BA46-BDF1191FB40E}" type="pres">
      <dgm:prSet presAssocID="{99C67E86-36B8-4A9D-BC34-D1880FE23080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07E41D-99CA-4B6C-9BAB-4223E2B20F97}" type="pres">
      <dgm:prSet presAssocID="{99C67E86-36B8-4A9D-BC34-D1880FE23080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pt-BR"/>
        </a:p>
      </dgm:t>
    </dgm:pt>
    <dgm:pt modelId="{98894189-D4D8-4C41-BB4C-C3782D731C49}" type="pres">
      <dgm:prSet presAssocID="{99C67E86-36B8-4A9D-BC34-D1880FE23080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FAE63B-0CA1-4CA9-AF02-2F24991E597D}" type="pres">
      <dgm:prSet presAssocID="{99C67E86-36B8-4A9D-BC34-D1880FE23080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53A54D17-2714-4996-A4BE-753B0FF1460A}" type="pres">
      <dgm:prSet presAssocID="{99C67E86-36B8-4A9D-BC34-D1880FE23080}" presName="TopArrow" presStyleLbl="node1" presStyleIdx="0" presStyleCnt="2"/>
      <dgm:spPr/>
    </dgm:pt>
    <dgm:pt modelId="{8E1CFF9C-0EF7-44FF-A9CF-96C0F982645E}" type="pres">
      <dgm:prSet presAssocID="{99C67E86-36B8-4A9D-BC34-D1880FE23080}" presName="BottomArrow" presStyleLbl="node1" presStyleIdx="1" presStyleCnt="2"/>
      <dgm:spPr/>
    </dgm:pt>
  </dgm:ptLst>
  <dgm:cxnLst>
    <dgm:cxn modelId="{1BB48EE0-55B8-47D2-81F3-0C0C851C34C3}" type="presOf" srcId="{F2E68A05-533A-4584-8435-37FE4C0FBD5D}" destId="{98894189-D4D8-4C41-BB4C-C3782D731C49}" srcOrd="0" destOrd="0" presId="urn:microsoft.com/office/officeart/2009/layout/ReverseList"/>
    <dgm:cxn modelId="{F32F214E-37DE-4D5F-A4FB-7FC84266B3CF}" srcId="{99C67E86-36B8-4A9D-BC34-D1880FE23080}" destId="{F2E68A05-533A-4584-8435-37FE4C0FBD5D}" srcOrd="1" destOrd="0" parTransId="{5A84A80B-09CA-469F-8727-3B5FED0F25B0}" sibTransId="{B7FF6604-D290-4463-83C8-4E931C31299B}"/>
    <dgm:cxn modelId="{339C7F2D-FAEE-4B11-8F04-872C84D917D4}" type="presOf" srcId="{F2E68A05-533A-4584-8435-37FE4C0FBD5D}" destId="{07FAE63B-0CA1-4CA9-AF02-2F24991E597D}" srcOrd="1" destOrd="0" presId="urn:microsoft.com/office/officeart/2009/layout/ReverseList"/>
    <dgm:cxn modelId="{E176BDCE-9CBA-4C3A-81EA-DCEACC5638CF}" type="presOf" srcId="{99C67E86-36B8-4A9D-BC34-D1880FE23080}" destId="{15C4A7D8-B869-4C55-BBB3-9095CB282849}" srcOrd="0" destOrd="0" presId="urn:microsoft.com/office/officeart/2009/layout/ReverseList"/>
    <dgm:cxn modelId="{F0AAF5DF-5B8F-4783-B76F-F3CE97A2A54A}" srcId="{99C67E86-36B8-4A9D-BC34-D1880FE23080}" destId="{E4A399E6-0BD1-4B1B-9C0D-63234F5668CF}" srcOrd="0" destOrd="0" parTransId="{2CC9EE6C-296F-493A-8538-DA695D95E047}" sibTransId="{2963796C-A26D-4B8E-8025-426BCB22E49E}"/>
    <dgm:cxn modelId="{E23556CD-98C9-4BB8-A252-24ECBB29118F}" type="presOf" srcId="{E4A399E6-0BD1-4B1B-9C0D-63234F5668CF}" destId="{E9F04546-26A8-47E7-BA46-BDF1191FB40E}" srcOrd="0" destOrd="0" presId="urn:microsoft.com/office/officeart/2009/layout/ReverseList"/>
    <dgm:cxn modelId="{AC3412BD-8879-4694-B7C0-F390BFCBFDD0}" type="presOf" srcId="{E4A399E6-0BD1-4B1B-9C0D-63234F5668CF}" destId="{2D07E41D-99CA-4B6C-9BAB-4223E2B20F97}" srcOrd="1" destOrd="0" presId="urn:microsoft.com/office/officeart/2009/layout/ReverseList"/>
    <dgm:cxn modelId="{11AB177D-7765-4FBB-9C10-48D2FA96515B}" type="presParOf" srcId="{15C4A7D8-B869-4C55-BBB3-9095CB282849}" destId="{E9F04546-26A8-47E7-BA46-BDF1191FB40E}" srcOrd="0" destOrd="0" presId="urn:microsoft.com/office/officeart/2009/layout/ReverseList"/>
    <dgm:cxn modelId="{48944EFC-E085-48BF-A82B-2E32CCB58D2B}" type="presParOf" srcId="{15C4A7D8-B869-4C55-BBB3-9095CB282849}" destId="{2D07E41D-99CA-4B6C-9BAB-4223E2B20F97}" srcOrd="1" destOrd="0" presId="urn:microsoft.com/office/officeart/2009/layout/ReverseList"/>
    <dgm:cxn modelId="{1DA577C6-5D8E-45A3-9495-CB165A5C0FDA}" type="presParOf" srcId="{15C4A7D8-B869-4C55-BBB3-9095CB282849}" destId="{98894189-D4D8-4C41-BB4C-C3782D731C49}" srcOrd="2" destOrd="0" presId="urn:microsoft.com/office/officeart/2009/layout/ReverseList"/>
    <dgm:cxn modelId="{D4B48FFD-C78F-467B-AFD6-62A392E7A774}" type="presParOf" srcId="{15C4A7D8-B869-4C55-BBB3-9095CB282849}" destId="{07FAE63B-0CA1-4CA9-AF02-2F24991E597D}" srcOrd="3" destOrd="0" presId="urn:microsoft.com/office/officeart/2009/layout/ReverseList"/>
    <dgm:cxn modelId="{57E628E4-315B-4F2F-8CDE-24AFF39B27E5}" type="presParOf" srcId="{15C4A7D8-B869-4C55-BBB3-9095CB282849}" destId="{53A54D17-2714-4996-A4BE-753B0FF1460A}" srcOrd="4" destOrd="0" presId="urn:microsoft.com/office/officeart/2009/layout/ReverseList"/>
    <dgm:cxn modelId="{66A0BD6A-D249-42A7-813B-08016CFE49D0}" type="presParOf" srcId="{15C4A7D8-B869-4C55-BBB3-9095CB282849}" destId="{8E1CFF9C-0EF7-44FF-A9CF-96C0F982645E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6E06D7-8139-4FCD-9ED5-D8F7463865E8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53B11D14-2504-4CB5-9B76-950F9520D6DD}">
      <dgm:prSet/>
      <dgm:spPr>
        <a:solidFill>
          <a:srgbClr val="FF0000"/>
        </a:solidFill>
      </dgm:spPr>
      <dgm:t>
        <a:bodyPr/>
        <a:lstStyle/>
        <a:p>
          <a:pPr rtl="0"/>
          <a:r>
            <a:rPr lang="pt-PT" dirty="0">
              <a:uFillTx/>
            </a:rPr>
            <a:t>Nossa declaração de amor a Deus aperfeiçoa a nossa fé.</a:t>
          </a:r>
          <a:endParaRPr lang="pt-BR" dirty="0"/>
        </a:p>
      </dgm:t>
    </dgm:pt>
    <dgm:pt modelId="{010E6696-2BFD-4794-85B2-BAC7F314E08A}" type="parTrans" cxnId="{66350323-AB92-496F-8732-23EB9EB6FE46}">
      <dgm:prSet/>
      <dgm:spPr/>
      <dgm:t>
        <a:bodyPr/>
        <a:lstStyle/>
        <a:p>
          <a:endParaRPr lang="pt-BR"/>
        </a:p>
      </dgm:t>
    </dgm:pt>
    <dgm:pt modelId="{7D857B22-F076-43EA-8BCA-01893F6DD325}" type="sibTrans" cxnId="{66350323-AB92-496F-8732-23EB9EB6FE46}">
      <dgm:prSet/>
      <dgm:spPr/>
      <dgm:t>
        <a:bodyPr/>
        <a:lstStyle/>
        <a:p>
          <a:endParaRPr lang="pt-BR"/>
        </a:p>
      </dgm:t>
    </dgm:pt>
    <dgm:pt modelId="{6AEAAC28-5575-4717-974A-D1685C615F06}" type="pres">
      <dgm:prSet presAssocID="{D36E06D7-8139-4FCD-9ED5-D8F7463865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044CD4B-EE22-4654-8F0C-5EE885B0990B}" type="pres">
      <dgm:prSet presAssocID="{53B11D14-2504-4CB5-9B76-950F9520D6D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383038A-4D8F-4BED-B6CB-CB0DAD440CB9}" type="presOf" srcId="{D36E06D7-8139-4FCD-9ED5-D8F7463865E8}" destId="{6AEAAC28-5575-4717-974A-D1685C615F06}" srcOrd="0" destOrd="0" presId="urn:microsoft.com/office/officeart/2005/8/layout/process1"/>
    <dgm:cxn modelId="{66350323-AB92-496F-8732-23EB9EB6FE46}" srcId="{D36E06D7-8139-4FCD-9ED5-D8F7463865E8}" destId="{53B11D14-2504-4CB5-9B76-950F9520D6DD}" srcOrd="0" destOrd="0" parTransId="{010E6696-2BFD-4794-85B2-BAC7F314E08A}" sibTransId="{7D857B22-F076-43EA-8BCA-01893F6DD325}"/>
    <dgm:cxn modelId="{C081FAD6-9503-4B91-A6C6-8DF2E091C28C}" type="presOf" srcId="{53B11D14-2504-4CB5-9B76-950F9520D6DD}" destId="{6044CD4B-EE22-4654-8F0C-5EE885B0990B}" srcOrd="0" destOrd="0" presId="urn:microsoft.com/office/officeart/2005/8/layout/process1"/>
    <dgm:cxn modelId="{E7A05E83-0564-482B-AD00-4F3ACAD73AE4}" type="presParOf" srcId="{6AEAAC28-5575-4717-974A-D1685C615F06}" destId="{6044CD4B-EE22-4654-8F0C-5EE885B0990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93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6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18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45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57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97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32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05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44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4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93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697-AD13-4656-AD55-706B46F1F036}" type="datetimeFigureOut">
              <a:rPr lang="pt-BR" smtClean="0"/>
              <a:t>24/07/2020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75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/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/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/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/>
          <p:cNvSpPr txBox="1">
            <a:spLocks noChangeArrowheads="1"/>
          </p:cNvSpPr>
          <p:nvPr/>
        </p:nvSpPr>
        <p:spPr bwMode="auto">
          <a:xfrm>
            <a:off x="4555272" y="836712"/>
            <a:ext cx="33600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2400" dirty="0"/>
              <a:t>ORANDO COM OS SALMOS - I</a:t>
            </a:r>
            <a:endParaRPr lang="pt-BR" altLang="pt-BR" sz="2400" dirty="0"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03399" y="3461327"/>
            <a:ext cx="53054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/>
              <a:t>Texto bíblico: Salmo 5; 6; 8;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/>
              <a:t>Texto áureo: Salmo 23.4-6</a:t>
            </a:r>
          </a:p>
        </p:txBody>
      </p:sp>
      <p:pic>
        <p:nvPicPr>
          <p:cNvPr id="3081" name="Imagem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667" y="0"/>
            <a:ext cx="4858522" cy="2843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Bendita a hora da oração (</a:t>
            </a:r>
            <a:r>
              <a:rPr lang="pt-BR" dirty="0" err="1"/>
              <a:t>Sl</a:t>
            </a:r>
            <a:r>
              <a:rPr lang="pt-BR" dirty="0"/>
              <a:t> 5)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350290"/>
              </p:ext>
            </p:extLst>
          </p:nvPr>
        </p:nvGraphicFramePr>
        <p:xfrm>
          <a:off x="457200" y="1600200"/>
          <a:ext cx="843528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6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ayer: The Christian Trail Of Tears - BL Clifton">
            <a:extLst>
              <a:ext uri="{FF2B5EF4-FFF2-40B4-BE49-F238E27FC236}">
                <a16:creationId xmlns:a16="http://schemas.microsoft.com/office/drawing/2014/main" xmlns="" id="{06B5D813-A7FD-4742-A4A9-361C05DCF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" y="2132856"/>
            <a:ext cx="9144000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7112" y="0"/>
            <a:ext cx="9161112" cy="2132856"/>
          </a:xfr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/>
              <a:t>LÁGRIMAS QUE O CÉU RECOLHE (</a:t>
            </a:r>
            <a:r>
              <a:rPr lang="pt-BR" dirty="0" err="1"/>
              <a:t>Sl</a:t>
            </a:r>
            <a:r>
              <a:rPr lang="pt-BR" dirty="0"/>
              <a:t> 6.1-7)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38871D7-DC9D-4077-B73C-F9CD29134F0C}"/>
              </a:ext>
            </a:extLst>
          </p:cNvPr>
          <p:cNvSpPr/>
          <p:nvPr/>
        </p:nvSpPr>
        <p:spPr>
          <a:xfrm>
            <a:off x="2288432" y="3429000"/>
            <a:ext cx="6480720" cy="244827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F.B, Meyer, "as lá</a:t>
            </a:r>
            <a:r>
              <a:rPr lang="pt-BR" dirty="0" err="1"/>
              <a:t>grimas</a:t>
            </a:r>
            <a:r>
              <a:rPr lang="pt-BR" dirty="0"/>
              <a:t> s</a:t>
            </a:r>
            <a:r>
              <a:rPr lang="pt-PT" dirty="0"/>
              <a:t>ão o material a partir do qual o céu tece o seu arco-íris mais brilhante".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254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07707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/>
              <a:t>COM A HONRA DE UM REI (Salmo 8)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070998"/>
            <a:ext cx="9143999" cy="178700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/>
              <a:t>Nossos louvores devem ser puros</a:t>
            </a:r>
          </a:p>
          <a:p>
            <a:r>
              <a:rPr lang="pt-BR" dirty="0"/>
              <a:t>Nossos louvores devem ser sem interesse em troca</a:t>
            </a:r>
          </a:p>
          <a:p>
            <a:r>
              <a:rPr lang="pt-BR" dirty="0"/>
              <a:t>Nossos louvores devem ser como os de uma criança</a:t>
            </a:r>
          </a:p>
        </p:txBody>
      </p:sp>
      <p:pic>
        <p:nvPicPr>
          <p:cNvPr id="2050" name="Picture 2" descr="4 Ways to Welcome Children in Worship | Gospel Reformation Network">
            <a:extLst>
              <a:ext uri="{FF2B5EF4-FFF2-40B4-BE49-F238E27FC236}">
                <a16:creationId xmlns:a16="http://schemas.microsoft.com/office/drawing/2014/main" xmlns="" id="{F626EB05-E1F6-48B3-8386-BFE91492B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1"/>
            <a:ext cx="9144000" cy="39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4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000" y="476672"/>
            <a:ext cx="9001000" cy="1143000"/>
          </a:xfrm>
        </p:spPr>
        <p:txBody>
          <a:bodyPr>
            <a:normAutofit/>
          </a:bodyPr>
          <a:lstStyle/>
          <a:p>
            <a:r>
              <a:rPr lang="pt-BR" dirty="0"/>
              <a:t>A força do amor (</a:t>
            </a:r>
            <a:r>
              <a:rPr lang="pt-BR" dirty="0" err="1"/>
              <a:t>Sl</a:t>
            </a:r>
            <a:r>
              <a:rPr lang="pt-BR" dirty="0"/>
              <a:t> 18.1)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871006"/>
              </p:ext>
            </p:extLst>
          </p:nvPr>
        </p:nvGraphicFramePr>
        <p:xfrm>
          <a:off x="457200" y="1600200"/>
          <a:ext cx="843528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72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vale da sombra da morte (</a:t>
            </a:r>
            <a:r>
              <a:rPr lang="pt-BR" dirty="0" err="1"/>
              <a:t>Sl</a:t>
            </a:r>
            <a:r>
              <a:rPr lang="pt-BR" dirty="0"/>
              <a:t> 23.4-6)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1324744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O vale nos acompanha pela vida</a:t>
            </a:r>
          </a:p>
          <a:p>
            <a:r>
              <a:rPr lang="pt-BR" dirty="0"/>
              <a:t>O vale pode ser uma enfermidade</a:t>
            </a:r>
          </a:p>
          <a:p>
            <a:r>
              <a:rPr lang="pt-BR" dirty="0"/>
              <a:t>O vale pode ser um pecado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076056" y="1600201"/>
            <a:ext cx="3923928" cy="1324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O vale pode ser uma decepção</a:t>
            </a:r>
          </a:p>
          <a:p>
            <a:r>
              <a:rPr lang="pt-BR" dirty="0"/>
              <a:t>O vale pode ser um fracasso</a:t>
            </a:r>
          </a:p>
        </p:txBody>
      </p:sp>
      <p:pic>
        <p:nvPicPr>
          <p:cNvPr id="3076" name="Picture 4" descr="The Valley of the Shadow of Death | 100 Photographs | The Most ...">
            <a:extLst>
              <a:ext uri="{FF2B5EF4-FFF2-40B4-BE49-F238E27FC236}">
                <a16:creationId xmlns:a16="http://schemas.microsoft.com/office/drawing/2014/main" xmlns="" id="{63DCDA8E-52CA-4140-9E0C-87D70FD58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7508"/>
            <a:ext cx="9144000" cy="375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96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0812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002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191</Words>
  <Application>Microsoft Office PowerPoint</Application>
  <PresentationFormat>Apresentação no Ecrã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do Office</vt:lpstr>
      <vt:lpstr>Apresentação do PowerPoint</vt:lpstr>
      <vt:lpstr>Apresentação do PowerPoint</vt:lpstr>
      <vt:lpstr>Bendita a hora da oração (Sl 5)</vt:lpstr>
      <vt:lpstr>LÁGRIMAS QUE O CÉU RECOLHE (Sl 6.1-7)</vt:lpstr>
      <vt:lpstr>COM A HONRA DE UM REI (Salmo 8)</vt:lpstr>
      <vt:lpstr>A força do amor (Sl 18.1)</vt:lpstr>
      <vt:lpstr>O vale da sombra da morte (Sl 23.4-6)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Carta aos Gálatas: A nova condição em Cristo</dc:title>
  <dc:creator>Gabriel Cardoso Glenka</dc:creator>
  <cp:lastModifiedBy>CBB-NOTE8</cp:lastModifiedBy>
  <cp:revision>7</cp:revision>
  <dcterms:created xsi:type="dcterms:W3CDTF">2019-12-12T22:54:02Z</dcterms:created>
  <dcterms:modified xsi:type="dcterms:W3CDTF">2020-07-24T15:26:10Z</dcterms:modified>
</cp:coreProperties>
</file>