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58" r:id="rId5"/>
    <p:sldId id="260" r:id="rId6"/>
    <p:sldId id="259" r:id="rId7"/>
    <p:sldId id="264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ED6CF3-8BF7-4318-B96F-F444D42ABE41}" v="94" dt="2020-11-22T12:06:03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tair Miranda" userId="3ef78b2d3ce68fef" providerId="LiveId" clId="{2F50684F-6B98-4A1A-A76E-850C3505A9B3}"/>
    <pc:docChg chg="custSel mod addSld delSld modSld">
      <pc:chgData name="Valtair Miranda" userId="3ef78b2d3ce68fef" providerId="LiveId" clId="{2F50684F-6B98-4A1A-A76E-850C3505A9B3}" dt="2020-04-22T13:58:59.983" v="558" actId="26606"/>
      <pc:docMkLst>
        <pc:docMk/>
      </pc:docMkLst>
      <pc:sldChg chg="del">
        <pc:chgData name="Valtair Miranda" userId="3ef78b2d3ce68fef" providerId="LiveId" clId="{2F50684F-6B98-4A1A-A76E-850C3505A9B3}" dt="2020-04-22T13:42:24.070" v="17" actId="47"/>
        <pc:sldMkLst>
          <pc:docMk/>
          <pc:sldMk cId="2371011669" sldId="256"/>
        </pc:sldMkLst>
      </pc:sldChg>
      <pc:sldChg chg="addSp modSp mod setBg">
        <pc:chgData name="Valtair Miranda" userId="3ef78b2d3ce68fef" providerId="LiveId" clId="{2F50684F-6B98-4A1A-A76E-850C3505A9B3}" dt="2020-04-22T13:43:28.453" v="57" actId="26606"/>
        <pc:sldMkLst>
          <pc:docMk/>
          <pc:sldMk cId="2898718197" sldId="257"/>
        </pc:sldMkLst>
        <pc:spChg chg="mo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8" creationId="{33CD251C-A887-4D2F-925B-FC097198538B}"/>
          </ac:spMkLst>
        </pc:spChg>
        <pc:spChg chg="add">
          <ac:chgData name="Valtair Miranda" userId="3ef78b2d3ce68fef" providerId="LiveId" clId="{2F50684F-6B98-4A1A-A76E-850C3505A9B3}" dt="2020-04-22T13:43:28.453" v="57" actId="26606"/>
          <ac:spMkLst>
            <pc:docMk/>
            <pc:sldMk cId="2898718197" sldId="257"/>
            <ac:spMk id="10" creationId="{B19D093C-27FB-4032-B282-42C4563F257C}"/>
          </ac:spMkLst>
        </pc:spChg>
        <pc:grpChg chg="add">
          <ac:chgData name="Valtair Miranda" userId="3ef78b2d3ce68fef" providerId="LiveId" clId="{2F50684F-6B98-4A1A-A76E-850C3505A9B3}" dt="2020-04-22T13:43:28.453" v="57" actId="26606"/>
          <ac:grpSpMkLst>
            <pc:docMk/>
            <pc:sldMk cId="2898718197" sldId="257"/>
            <ac:grpSpMk id="12" creationId="{35EE815E-1BD3-4777-B652-6D98825BF66B}"/>
          </ac:grpSpMkLst>
        </pc:grpChg>
      </pc:sldChg>
      <pc:sldChg chg="addSp modSp mod setBg">
        <pc:chgData name="Valtair Miranda" userId="3ef78b2d3ce68fef" providerId="LiveId" clId="{2F50684F-6B98-4A1A-A76E-850C3505A9B3}" dt="2020-04-22T13:45:28.053" v="184" actId="26606"/>
        <pc:sldMkLst>
          <pc:docMk/>
          <pc:sldMk cId="1618407615" sldId="258"/>
        </pc:sldMkLst>
        <pc:spChg chg="mo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71" creationId="{18FD74D4-C0F3-4E5B-9628-885593F0B528}"/>
          </ac:spMkLst>
        </pc:spChg>
        <pc:spChg chg="add">
          <ac:chgData name="Valtair Miranda" userId="3ef78b2d3ce68fef" providerId="LiveId" clId="{2F50684F-6B98-4A1A-A76E-850C3505A9B3}" dt="2020-04-22T13:45:28.053" v="184" actId="26606"/>
          <ac:spMkLst>
            <pc:docMk/>
            <pc:sldMk cId="1618407615" sldId="258"/>
            <ac:spMk id="73" creationId="{E64FA8EC-281F-4A47-AF2E-9F85F2AABC2E}"/>
          </ac:spMkLst>
        </pc:spChg>
        <pc:picChg chg="mod">
          <ac:chgData name="Valtair Miranda" userId="3ef78b2d3ce68fef" providerId="LiveId" clId="{2F50684F-6B98-4A1A-A76E-850C3505A9B3}" dt="2020-04-22T13:45:28.053" v="184" actId="26606"/>
          <ac:picMkLst>
            <pc:docMk/>
            <pc:sldMk cId="1618407615" sldId="258"/>
            <ac:picMk id="1026" creationId="{00000000-0000-0000-0000-000000000000}"/>
          </ac:picMkLst>
        </pc:picChg>
      </pc:sldChg>
      <pc:sldChg chg="addSp modSp mod setBg">
        <pc:chgData name="Valtair Miranda" userId="3ef78b2d3ce68fef" providerId="LiveId" clId="{2F50684F-6B98-4A1A-A76E-850C3505A9B3}" dt="2020-04-22T13:50:12.724" v="260" actId="26606"/>
        <pc:sldMkLst>
          <pc:docMk/>
          <pc:sldMk cId="378605783" sldId="259"/>
        </pc:sldMkLst>
        <pc:spChg chg="mo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71" creationId="{49CD2D09-B1BB-4DF5-9E1C-3D21B21EDEFD}"/>
          </ac:spMkLst>
        </pc:spChg>
        <pc:spChg chg="add">
          <ac:chgData name="Valtair Miranda" userId="3ef78b2d3ce68fef" providerId="LiveId" clId="{2F50684F-6B98-4A1A-A76E-850C3505A9B3}" dt="2020-04-22T13:50:12.724" v="260" actId="26606"/>
          <ac:spMkLst>
            <pc:docMk/>
            <pc:sldMk cId="378605783" sldId="259"/>
            <ac:spMk id="75" creationId="{967C29FE-FD32-4AFB-AD20-DBDF5864B2D8}"/>
          </ac:spMkLst>
        </pc:spChg>
        <pc:picChg chg="add">
          <ac:chgData name="Valtair Miranda" userId="3ef78b2d3ce68fef" providerId="LiveId" clId="{2F50684F-6B98-4A1A-A76E-850C3505A9B3}" dt="2020-04-22T13:50:12.724" v="260" actId="26606"/>
          <ac:picMkLst>
            <pc:docMk/>
            <pc:sldMk cId="378605783" sldId="259"/>
            <ac:picMk id="73" creationId="{83355637-BA71-4F63-94C9-E77BF81BDFC0}"/>
          </ac:picMkLst>
        </pc:picChg>
        <pc:picChg chg="add mod">
          <ac:chgData name="Valtair Miranda" userId="3ef78b2d3ce68fef" providerId="LiveId" clId="{2F50684F-6B98-4A1A-A76E-850C3505A9B3}" dt="2020-04-22T13:50:12.724" v="260" actId="26606"/>
          <ac:picMkLst>
            <pc:docMk/>
            <pc:sldMk cId="378605783" sldId="259"/>
            <ac:picMk id="1026" creationId="{A8DDCC2B-85CC-4174-B4F6-780AA1965C55}"/>
          </ac:picMkLst>
        </pc:picChg>
      </pc:sldChg>
      <pc:sldChg chg="addSp modSp mod setBg">
        <pc:chgData name="Valtair Miranda" userId="3ef78b2d3ce68fef" providerId="LiveId" clId="{2F50684F-6B98-4A1A-A76E-850C3505A9B3}" dt="2020-04-22T13:51:45.788" v="357" actId="26606"/>
        <pc:sldMkLst>
          <pc:docMk/>
          <pc:sldMk cId="2418020721" sldId="260"/>
        </pc:sldMkLst>
        <pc:spChg chg="mo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71" creationId="{F94AA2BD-2E3F-4B1D-8127-5744B8115311}"/>
          </ac:spMkLst>
        </pc:spChg>
        <pc:spChg chg="ad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73" creationId="{4BD02261-2DC8-4AA8-9E16-7751AE892445}"/>
          </ac:spMkLst>
        </pc:spChg>
        <pc:spChg chg="add">
          <ac:chgData name="Valtair Miranda" userId="3ef78b2d3ce68fef" providerId="LiveId" clId="{2F50684F-6B98-4A1A-A76E-850C3505A9B3}" dt="2020-04-22T13:51:45.788" v="357" actId="26606"/>
          <ac:spMkLst>
            <pc:docMk/>
            <pc:sldMk cId="2418020721" sldId="260"/>
            <ac:spMk id="75" creationId="{3D752CF2-2291-40B5-B462-C17B174C10BC}"/>
          </ac:spMkLst>
        </pc:spChg>
        <pc:picChg chg="mod">
          <ac:chgData name="Valtair Miranda" userId="3ef78b2d3ce68fef" providerId="LiveId" clId="{2F50684F-6B98-4A1A-A76E-850C3505A9B3}" dt="2020-04-22T13:51:45.788" v="357" actId="26606"/>
          <ac:picMkLst>
            <pc:docMk/>
            <pc:sldMk cId="2418020721" sldId="260"/>
            <ac:picMk id="2050" creationId="{00000000-0000-0000-0000-000000000000}"/>
          </ac:picMkLst>
        </pc:picChg>
      </pc:sldChg>
      <pc:sldChg chg="addSp modSp mod setBg">
        <pc:chgData name="Valtair Miranda" userId="3ef78b2d3ce68fef" providerId="LiveId" clId="{2F50684F-6B98-4A1A-A76E-850C3505A9B3}" dt="2020-04-22T13:54:48.604" v="381" actId="26606"/>
        <pc:sldMkLst>
          <pc:docMk/>
          <pc:sldMk cId="450739326" sldId="261"/>
        </pc:sldMkLst>
        <pc:spChg chg="mod">
          <ac:chgData name="Valtair Miranda" userId="3ef78b2d3ce68fef" providerId="LiveId" clId="{2F50684F-6B98-4A1A-A76E-850C3505A9B3}" dt="2020-04-22T13:54:48.604" v="381" actId="26606"/>
          <ac:spMkLst>
            <pc:docMk/>
            <pc:sldMk cId="450739326" sldId="261"/>
            <ac:spMk id="2" creationId="{00000000-0000-0000-0000-000000000000}"/>
          </ac:spMkLst>
        </pc:spChg>
        <pc:spChg chg="mod ord">
          <ac:chgData name="Valtair Miranda" userId="3ef78b2d3ce68fef" providerId="LiveId" clId="{2F50684F-6B98-4A1A-A76E-850C3505A9B3}" dt="2020-04-22T13:54:48.604" v="381" actId="26606"/>
          <ac:spMkLst>
            <pc:docMk/>
            <pc:sldMk cId="450739326" sldId="261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4:48.604" v="381" actId="26606"/>
          <ac:spMkLst>
            <pc:docMk/>
            <pc:sldMk cId="450739326" sldId="261"/>
            <ac:spMk id="71" creationId="{6EFFF4A2-EB01-4738-9824-8D9A72A51BB9}"/>
          </ac:spMkLst>
        </pc:spChg>
        <pc:grpChg chg="add">
          <ac:chgData name="Valtair Miranda" userId="3ef78b2d3ce68fef" providerId="LiveId" clId="{2F50684F-6B98-4A1A-A76E-850C3505A9B3}" dt="2020-04-22T13:54:48.604" v="381" actId="26606"/>
          <ac:grpSpMkLst>
            <pc:docMk/>
            <pc:sldMk cId="450739326" sldId="261"/>
            <ac:grpSpMk id="73" creationId="{D4469D90-62FA-49B2-981E-5305361D5A58}"/>
          </ac:grpSpMkLst>
        </pc:grpChg>
        <pc:picChg chg="add mod">
          <ac:chgData name="Valtair Miranda" userId="3ef78b2d3ce68fef" providerId="LiveId" clId="{2F50684F-6B98-4A1A-A76E-850C3505A9B3}" dt="2020-04-22T13:54:48.604" v="381" actId="26606"/>
          <ac:picMkLst>
            <pc:docMk/>
            <pc:sldMk cId="450739326" sldId="261"/>
            <ac:picMk id="4098" creationId="{F78B0E85-EBAD-4EB3-857A-499A74A96698}"/>
          </ac:picMkLst>
        </pc:picChg>
      </pc:sldChg>
      <pc:sldChg chg="addSp modSp mod setBg">
        <pc:chgData name="Valtair Miranda" userId="3ef78b2d3ce68fef" providerId="LiveId" clId="{2F50684F-6B98-4A1A-A76E-850C3505A9B3}" dt="2020-04-22T13:56:46.427" v="465" actId="26606"/>
        <pc:sldMkLst>
          <pc:docMk/>
          <pc:sldMk cId="3984746809" sldId="262"/>
        </pc:sldMkLst>
        <pc:spChg chg="mo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2" creationId="{00000000-0000-0000-0000-000000000000}"/>
          </ac:spMkLst>
        </pc:spChg>
        <pc:spChg chg="mod or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3" creationId="{00000000-0000-0000-0000-000000000000}"/>
          </ac:spMkLst>
        </pc:spChg>
        <pc:spChg chg="ad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71" creationId="{4038CB10-1F5C-4D54-9DF7-12586DE5B007}"/>
          </ac:spMkLst>
        </pc:spChg>
        <pc:spChg chg="add">
          <ac:chgData name="Valtair Miranda" userId="3ef78b2d3ce68fef" providerId="LiveId" clId="{2F50684F-6B98-4A1A-A76E-850C3505A9B3}" dt="2020-04-22T13:56:46.427" v="465" actId="26606"/>
          <ac:spMkLst>
            <pc:docMk/>
            <pc:sldMk cId="3984746809" sldId="262"/>
            <ac:spMk id="73" creationId="{73ED6512-6858-4552-B699-9A97FE9A4EA2}"/>
          </ac:spMkLst>
        </pc:spChg>
        <pc:picChg chg="mod">
          <ac:chgData name="Valtair Miranda" userId="3ef78b2d3ce68fef" providerId="LiveId" clId="{2F50684F-6B98-4A1A-A76E-850C3505A9B3}" dt="2020-04-22T13:56:46.427" v="465" actId="26606"/>
          <ac:picMkLst>
            <pc:docMk/>
            <pc:sldMk cId="3984746809" sldId="262"/>
            <ac:picMk id="3074" creationId="{00000000-0000-0000-0000-000000000000}"/>
          </ac:picMkLst>
        </pc:picChg>
      </pc:sldChg>
      <pc:sldChg chg="del">
        <pc:chgData name="Valtair Miranda" userId="3ef78b2d3ce68fef" providerId="LiveId" clId="{2F50684F-6B98-4A1A-A76E-850C3505A9B3}" dt="2020-04-22T13:57:09.403" v="466" actId="47"/>
        <pc:sldMkLst>
          <pc:docMk/>
          <pc:sldMk cId="3830437909" sldId="263"/>
        </pc:sldMkLst>
      </pc:sldChg>
      <pc:sldChg chg="addSp modSp mod setBg">
        <pc:chgData name="Valtair Miranda" userId="3ef78b2d3ce68fef" providerId="LiveId" clId="{2F50684F-6B98-4A1A-A76E-850C3505A9B3}" dt="2020-04-22T13:58:59.983" v="558" actId="26606"/>
        <pc:sldMkLst>
          <pc:docMk/>
          <pc:sldMk cId="233891294" sldId="264"/>
        </pc:sldMkLst>
        <pc:spChg chg="mod">
          <ac:chgData name="Valtair Miranda" userId="3ef78b2d3ce68fef" providerId="LiveId" clId="{2F50684F-6B98-4A1A-A76E-850C3505A9B3}" dt="2020-04-22T13:58:59.983" v="558" actId="26606"/>
          <ac:spMkLst>
            <pc:docMk/>
            <pc:sldMk cId="233891294" sldId="264"/>
            <ac:spMk id="2" creationId="{00000000-0000-0000-0000-000000000000}"/>
          </ac:spMkLst>
        </pc:spChg>
        <pc:spChg chg="mod">
          <ac:chgData name="Valtair Miranda" userId="3ef78b2d3ce68fef" providerId="LiveId" clId="{2F50684F-6B98-4A1A-A76E-850C3505A9B3}" dt="2020-04-22T13:58:59.983" v="558" actId="26606"/>
          <ac:spMkLst>
            <pc:docMk/>
            <pc:sldMk cId="233891294" sldId="264"/>
            <ac:spMk id="3" creationId="{00000000-0000-0000-0000-000000000000}"/>
          </ac:spMkLst>
        </pc:spChg>
        <pc:picChg chg="add">
          <ac:chgData name="Valtair Miranda" userId="3ef78b2d3ce68fef" providerId="LiveId" clId="{2F50684F-6B98-4A1A-A76E-850C3505A9B3}" dt="2020-04-22T13:58:59.983" v="558" actId="26606"/>
          <ac:picMkLst>
            <pc:docMk/>
            <pc:sldMk cId="233891294" sldId="264"/>
            <ac:picMk id="71" creationId="{54DDEBDD-D8BD-41A6-8A0D-B00E3768B0F9}"/>
          </ac:picMkLst>
        </pc:picChg>
        <pc:picChg chg="mod ord">
          <ac:chgData name="Valtair Miranda" userId="3ef78b2d3ce68fef" providerId="LiveId" clId="{2F50684F-6B98-4A1A-A76E-850C3505A9B3}" dt="2020-04-22T13:58:59.983" v="558" actId="26606"/>
          <ac:picMkLst>
            <pc:docMk/>
            <pc:sldMk cId="233891294" sldId="264"/>
            <ac:picMk id="4098" creationId="{00000000-0000-0000-0000-000000000000}"/>
          </ac:picMkLst>
        </pc:picChg>
      </pc:sldChg>
      <pc:sldChg chg="add">
        <pc:chgData name="Valtair Miranda" userId="3ef78b2d3ce68fef" providerId="LiveId" clId="{2F50684F-6B98-4A1A-A76E-850C3505A9B3}" dt="2020-04-22T13:41:14.555" v="0"/>
        <pc:sldMkLst>
          <pc:docMk/>
          <pc:sldMk cId="1427719930" sldId="265"/>
        </pc:sldMkLst>
      </pc:sldChg>
      <pc:sldChg chg="addSp delSp modSp add mod">
        <pc:chgData name="Valtair Miranda" userId="3ef78b2d3ce68fef" providerId="LiveId" clId="{2F50684F-6B98-4A1A-A76E-850C3505A9B3}" dt="2020-04-22T13:42:20.930" v="16" actId="403"/>
        <pc:sldMkLst>
          <pc:docMk/>
          <pc:sldMk cId="1929396957" sldId="266"/>
        </pc:sldMkLst>
        <pc:spChg chg="mod">
          <ac:chgData name="Valtair Miranda" userId="3ef78b2d3ce68fef" providerId="LiveId" clId="{2F50684F-6B98-4A1A-A76E-850C3505A9B3}" dt="2020-04-22T13:42:20.930" v="16" actId="403"/>
          <ac:spMkLst>
            <pc:docMk/>
            <pc:sldMk cId="1929396957" sldId="266"/>
            <ac:spMk id="6" creationId="{E25BCA78-08D4-4A30-8EB3-104A2BC23424}"/>
          </ac:spMkLst>
        </pc:spChg>
        <pc:spChg chg="mod">
          <ac:chgData name="Valtair Miranda" userId="3ef78b2d3ce68fef" providerId="LiveId" clId="{2F50684F-6B98-4A1A-A76E-850C3505A9B3}" dt="2020-04-22T13:42:05.339" v="11" actId="1076"/>
          <ac:spMkLst>
            <pc:docMk/>
            <pc:sldMk cId="1929396957" sldId="266"/>
            <ac:spMk id="3078" creationId="{127386C5-5CC0-446E-A1C1-250CA6A1030A}"/>
          </ac:spMkLst>
        </pc:spChg>
        <pc:picChg chg="add mod">
          <ac:chgData name="Valtair Miranda" userId="3ef78b2d3ce68fef" providerId="LiveId" clId="{2F50684F-6B98-4A1A-A76E-850C3505A9B3}" dt="2020-04-22T13:41:38.158" v="4" actId="1076"/>
          <ac:picMkLst>
            <pc:docMk/>
            <pc:sldMk cId="1929396957" sldId="266"/>
            <ac:picMk id="3" creationId="{D0C1619D-4843-4238-BC7B-1501AAF218A0}"/>
          </ac:picMkLst>
        </pc:picChg>
        <pc:picChg chg="del">
          <ac:chgData name="Valtair Miranda" userId="3ef78b2d3ce68fef" providerId="LiveId" clId="{2F50684F-6B98-4A1A-A76E-850C3505A9B3}" dt="2020-04-22T13:41:30.527" v="2" actId="478"/>
          <ac:picMkLst>
            <pc:docMk/>
            <pc:sldMk cId="1929396957" sldId="266"/>
            <ac:picMk id="3080" creationId="{3C1A3FC9-E2D8-4A51-9619-C269E3FD4954}"/>
          </ac:picMkLst>
        </pc:picChg>
      </pc:sldChg>
    </pc:docChg>
  </pc:docChgLst>
  <pc:docChgLst>
    <pc:chgData name="Valtair Miranda" userId="3ef78b2d3ce68fef" providerId="LiveId" clId="{82ED6CF3-8BF7-4318-B96F-F444D42ABE41}"/>
    <pc:docChg chg="undo custSel mod modSld sldOrd">
      <pc:chgData name="Valtair Miranda" userId="3ef78b2d3ce68fef" providerId="LiveId" clId="{82ED6CF3-8BF7-4318-B96F-F444D42ABE41}" dt="2020-11-22T14:15:45.674" v="519"/>
      <pc:docMkLst>
        <pc:docMk/>
      </pc:docMkLst>
      <pc:sldChg chg="addSp delSp modSp mod setBg">
        <pc:chgData name="Valtair Miranda" userId="3ef78b2d3ce68fef" providerId="LiveId" clId="{82ED6CF3-8BF7-4318-B96F-F444D42ABE41}" dt="2020-11-22T12:00:18.236" v="504" actId="26606"/>
        <pc:sldMkLst>
          <pc:docMk/>
          <pc:sldMk cId="2898718197" sldId="257"/>
        </pc:sldMkLst>
        <pc:spChg chg="mod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2" creationId="{00000000-0000-0000-0000-000000000000}"/>
          </ac:spMkLst>
        </pc:spChg>
        <pc:spChg chg="del mod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3" creationId="{00000000-0000-0000-0000-000000000000}"/>
          </ac:spMkLst>
        </pc:spChg>
        <pc:spChg chg="del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19" creationId="{76EFD3D9-44F0-4267-BCC1-1613E79D8274}"/>
          </ac:spMkLst>
        </pc:spChg>
        <pc:spChg chg="del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21" creationId="{A779A851-95D6-41AF-937A-B0E4B7F6FA8D}"/>
          </ac:spMkLst>
        </pc:spChg>
        <pc:spChg chg="del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23" creationId="{953FB2E7-B6CB-429C-81EB-D9516D6D5C8D}"/>
          </ac:spMkLst>
        </pc:spChg>
        <pc:spChg chg="del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25" creationId="{2EC40DB1-B719-4A13-9A4D-0966B4B27866}"/>
          </ac:spMkLst>
        </pc:spChg>
        <pc:spChg chg="del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27" creationId="{82211336-CFF3-412D-868A-6679C1004C45}"/>
          </ac:spMkLst>
        </pc:spChg>
        <pc:spChg chg="add">
          <ac:chgData name="Valtair Miranda" userId="3ef78b2d3ce68fef" providerId="LiveId" clId="{82ED6CF3-8BF7-4318-B96F-F444D42ABE41}" dt="2020-11-22T12:00:18.236" v="504" actId="26606"/>
          <ac:spMkLst>
            <pc:docMk/>
            <pc:sldMk cId="2898718197" sldId="257"/>
            <ac:spMk id="33" creationId="{4351DFE5-F63D-4BE0-BDA9-E3EB88F01AA5}"/>
          </ac:spMkLst>
        </pc:spChg>
        <pc:graphicFrameChg chg="add">
          <ac:chgData name="Valtair Miranda" userId="3ef78b2d3ce68fef" providerId="LiveId" clId="{82ED6CF3-8BF7-4318-B96F-F444D42ABE41}" dt="2020-11-22T12:00:18.236" v="504" actId="26606"/>
          <ac:graphicFrameMkLst>
            <pc:docMk/>
            <pc:sldMk cId="2898718197" sldId="257"/>
            <ac:graphicFrameMk id="29" creationId="{3D0EDBD9-39DA-47DA-BC85-F077322F9EDD}"/>
          </ac:graphicFrameMkLst>
        </pc:graphicFrameChg>
        <pc:picChg chg="add">
          <ac:chgData name="Valtair Miranda" userId="3ef78b2d3ce68fef" providerId="LiveId" clId="{82ED6CF3-8BF7-4318-B96F-F444D42ABE41}" dt="2020-11-22T12:00:18.236" v="504" actId="26606"/>
          <ac:picMkLst>
            <pc:docMk/>
            <pc:sldMk cId="2898718197" sldId="257"/>
            <ac:picMk id="35" creationId="{02DD2BC0-6F29-4B4F-8D61-2DCF6D2E8E73}"/>
          </ac:picMkLst>
        </pc:picChg>
      </pc:sldChg>
      <pc:sldChg chg="addSp delSp modSp mod">
        <pc:chgData name="Valtair Miranda" userId="3ef78b2d3ce68fef" providerId="LiveId" clId="{82ED6CF3-8BF7-4318-B96F-F444D42ABE41}" dt="2020-11-22T12:02:01.863" v="507" actId="26606"/>
        <pc:sldMkLst>
          <pc:docMk/>
          <pc:sldMk cId="1618407615" sldId="258"/>
        </pc:sldMkLst>
        <pc:spChg chg="mod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2" creationId="{00000000-0000-0000-0000-000000000000}"/>
          </ac:spMkLst>
        </pc:spChg>
        <pc:spChg chg="mod ord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3" creationId="{00000000-0000-0000-0000-000000000000}"/>
          </ac:spMkLst>
        </pc:spChg>
        <pc:spChg chg="del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78" creationId="{A81E7530-396C-45F0-92F4-A885648D1631}"/>
          </ac:spMkLst>
        </pc:spChg>
        <pc:spChg chg="del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80" creationId="{7316481C-0A49-4796-812B-0D64F063B720}"/>
          </ac:spMkLst>
        </pc:spChg>
        <pc:spChg chg="del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82" creationId="{A5271697-90F1-4A23-8EF2-0179F2EAFACB}"/>
          </ac:spMkLst>
        </pc:spChg>
        <pc:spChg chg="del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106" creationId="{D9F5512A-48E1-4C07-B75E-3CCC517B6804}"/>
          </ac:spMkLst>
        </pc:spChg>
        <pc:spChg chg="add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135" creationId="{F56F5174-31D9-4DBB-AAB7-A1FD7BDB1352}"/>
          </ac:spMkLst>
        </pc:spChg>
        <pc:spChg chg="add">
          <ac:chgData name="Valtair Miranda" userId="3ef78b2d3ce68fef" providerId="LiveId" clId="{82ED6CF3-8BF7-4318-B96F-F444D42ABE41}" dt="2020-11-22T12:02:01.863" v="507" actId="26606"/>
          <ac:spMkLst>
            <pc:docMk/>
            <pc:sldMk cId="1618407615" sldId="258"/>
            <ac:spMk id="139" creationId="{F9A95BEE-6BB1-4A28-A8E6-A34B2E42EF87}"/>
          </ac:spMkLst>
        </pc:spChg>
        <pc:grpChg chg="del">
          <ac:chgData name="Valtair Miranda" userId="3ef78b2d3ce68fef" providerId="LiveId" clId="{82ED6CF3-8BF7-4318-B96F-F444D42ABE41}" dt="2020-11-22T12:02:01.863" v="507" actId="26606"/>
          <ac:grpSpMkLst>
            <pc:docMk/>
            <pc:sldMk cId="1618407615" sldId="258"/>
            <ac:grpSpMk id="84" creationId="{81DE8B58-F373-409E-A253-4380A66091D4}"/>
          </ac:grpSpMkLst>
        </pc:grpChg>
        <pc:picChg chg="del">
          <ac:chgData name="Valtair Miranda" userId="3ef78b2d3ce68fef" providerId="LiveId" clId="{82ED6CF3-8BF7-4318-B96F-F444D42ABE41}" dt="2020-11-22T12:00:24.866" v="505" actId="478"/>
          <ac:picMkLst>
            <pc:docMk/>
            <pc:sldMk cId="1618407615" sldId="258"/>
            <ac:picMk id="4" creationId="{00000000-0000-0000-0000-000000000000}"/>
          </ac:picMkLst>
        </pc:picChg>
        <pc:picChg chg="add">
          <ac:chgData name="Valtair Miranda" userId="3ef78b2d3ce68fef" providerId="LiveId" clId="{82ED6CF3-8BF7-4318-B96F-F444D42ABE41}" dt="2020-11-22T12:02:01.863" v="507" actId="26606"/>
          <ac:picMkLst>
            <pc:docMk/>
            <pc:sldMk cId="1618407615" sldId="258"/>
            <ac:picMk id="137" creationId="{AE113210-7872-481A-ADE6-3A05CCAF5EB2}"/>
          </ac:picMkLst>
        </pc:picChg>
        <pc:picChg chg="add mod">
          <ac:chgData name="Valtair Miranda" userId="3ef78b2d3ce68fef" providerId="LiveId" clId="{82ED6CF3-8BF7-4318-B96F-F444D42ABE41}" dt="2020-11-22T12:02:01.863" v="507" actId="26606"/>
          <ac:picMkLst>
            <pc:docMk/>
            <pc:sldMk cId="1618407615" sldId="258"/>
            <ac:picMk id="1026" creationId="{7C7DA2D2-3F64-4A4A-963A-C23DB178855E}"/>
          </ac:picMkLst>
        </pc:picChg>
      </pc:sldChg>
      <pc:sldChg chg="addSp delSp modSp mod">
        <pc:chgData name="Valtair Miranda" userId="3ef78b2d3ce68fef" providerId="LiveId" clId="{82ED6CF3-8BF7-4318-B96F-F444D42ABE41}" dt="2020-11-22T12:05:12.178" v="512" actId="26606"/>
        <pc:sldMkLst>
          <pc:docMk/>
          <pc:sldMk cId="378605783" sldId="259"/>
        </pc:sldMkLst>
        <pc:spChg chg="mod">
          <ac:chgData name="Valtair Miranda" userId="3ef78b2d3ce68fef" providerId="LiveId" clId="{82ED6CF3-8BF7-4318-B96F-F444D42ABE41}" dt="2020-11-22T12:05:12.178" v="512" actId="26606"/>
          <ac:spMkLst>
            <pc:docMk/>
            <pc:sldMk cId="378605783" sldId="259"/>
            <ac:spMk id="2" creationId="{00000000-0000-0000-0000-000000000000}"/>
          </ac:spMkLst>
        </pc:spChg>
        <pc:spChg chg="mod">
          <ac:chgData name="Valtair Miranda" userId="3ef78b2d3ce68fef" providerId="LiveId" clId="{82ED6CF3-8BF7-4318-B96F-F444D42ABE41}" dt="2020-11-22T12:05:12.178" v="512" actId="26606"/>
          <ac:spMkLst>
            <pc:docMk/>
            <pc:sldMk cId="378605783" sldId="259"/>
            <ac:spMk id="3" creationId="{00000000-0000-0000-0000-000000000000}"/>
          </ac:spMkLst>
        </pc:spChg>
        <pc:spChg chg="del">
          <ac:chgData name="Valtair Miranda" userId="3ef78b2d3ce68fef" providerId="LiveId" clId="{82ED6CF3-8BF7-4318-B96F-F444D42ABE41}" dt="2020-11-22T12:05:12.178" v="512" actId="26606"/>
          <ac:spMkLst>
            <pc:docMk/>
            <pc:sldMk cId="378605783" sldId="259"/>
            <ac:spMk id="141" creationId="{F9A95BEE-6BB1-4A28-A8E6-A34B2E42EF87}"/>
          </ac:spMkLst>
        </pc:spChg>
        <pc:spChg chg="add">
          <ac:chgData name="Valtair Miranda" userId="3ef78b2d3ce68fef" providerId="LiveId" clId="{82ED6CF3-8BF7-4318-B96F-F444D42ABE41}" dt="2020-11-22T12:05:12.178" v="512" actId="26606"/>
          <ac:spMkLst>
            <pc:docMk/>
            <pc:sldMk cId="378605783" sldId="259"/>
            <ac:spMk id="192" creationId="{3CD9DF72-87A3-404E-A828-84CBF11A8303}"/>
          </ac:spMkLst>
        </pc:spChg>
        <pc:spChg chg="del">
          <ac:chgData name="Valtair Miranda" userId="3ef78b2d3ce68fef" providerId="LiveId" clId="{82ED6CF3-8BF7-4318-B96F-F444D42ABE41}" dt="2020-11-22T12:05:12.178" v="512" actId="26606"/>
          <ac:spMkLst>
            <pc:docMk/>
            <pc:sldMk cId="378605783" sldId="259"/>
            <ac:spMk id="2054" creationId="{F56F5174-31D9-4DBB-AAB7-A1FD7BDB1352}"/>
          </ac:spMkLst>
        </pc:spChg>
        <pc:picChg chg="add mod ord">
          <ac:chgData name="Valtair Miranda" userId="3ef78b2d3ce68fef" providerId="LiveId" clId="{82ED6CF3-8BF7-4318-B96F-F444D42ABE41}" dt="2020-11-22T12:05:12.178" v="512" actId="26606"/>
          <ac:picMkLst>
            <pc:docMk/>
            <pc:sldMk cId="378605783" sldId="259"/>
            <ac:picMk id="2050" creationId="{420D20C3-0D1B-424F-9A29-2EE5E74EAAE7}"/>
          </ac:picMkLst>
        </pc:picChg>
        <pc:picChg chg="del">
          <ac:chgData name="Valtair Miranda" userId="3ef78b2d3ce68fef" providerId="LiveId" clId="{82ED6CF3-8BF7-4318-B96F-F444D42ABE41}" dt="2020-11-22T12:05:06.401" v="510" actId="478"/>
          <ac:picMkLst>
            <pc:docMk/>
            <pc:sldMk cId="378605783" sldId="259"/>
            <ac:picMk id="2052" creationId="{00000000-0000-0000-0000-000000000000}"/>
          </ac:picMkLst>
        </pc:picChg>
        <pc:picChg chg="del">
          <ac:chgData name="Valtair Miranda" userId="3ef78b2d3ce68fef" providerId="LiveId" clId="{82ED6CF3-8BF7-4318-B96F-F444D42ABE41}" dt="2020-11-22T12:05:12.178" v="512" actId="26606"/>
          <ac:picMkLst>
            <pc:docMk/>
            <pc:sldMk cId="378605783" sldId="259"/>
            <ac:picMk id="2055" creationId="{AE113210-7872-481A-ADE6-3A05CCAF5EB2}"/>
          </ac:picMkLst>
        </pc:picChg>
        <pc:cxnChg chg="add">
          <ac:chgData name="Valtair Miranda" userId="3ef78b2d3ce68fef" providerId="LiveId" clId="{82ED6CF3-8BF7-4318-B96F-F444D42ABE41}" dt="2020-11-22T12:05:12.178" v="512" actId="26606"/>
          <ac:cxnSpMkLst>
            <pc:docMk/>
            <pc:sldMk cId="378605783" sldId="259"/>
            <ac:cxnSpMk id="193" creationId="{20E3A342-4D61-4E3F-AF90-1AB42AEB96CC}"/>
          </ac:cxnSpMkLst>
        </pc:cxnChg>
      </pc:sldChg>
      <pc:sldChg chg="addSp delSp modSp mod ord setBg">
        <pc:chgData name="Valtair Miranda" userId="3ef78b2d3ce68fef" providerId="LiveId" clId="{82ED6CF3-8BF7-4318-B96F-F444D42ABE41}" dt="2020-11-22T12:03:38.220" v="509" actId="26606"/>
        <pc:sldMkLst>
          <pc:docMk/>
          <pc:sldMk cId="2418020721" sldId="260"/>
        </pc:sldMkLst>
        <pc:spChg chg="mod">
          <ac:chgData name="Valtair Miranda" userId="3ef78b2d3ce68fef" providerId="LiveId" clId="{82ED6CF3-8BF7-4318-B96F-F444D42ABE41}" dt="2020-11-22T12:03:38.220" v="509" actId="26606"/>
          <ac:spMkLst>
            <pc:docMk/>
            <pc:sldMk cId="2418020721" sldId="260"/>
            <ac:spMk id="2" creationId="{00000000-0000-0000-0000-000000000000}"/>
          </ac:spMkLst>
        </pc:spChg>
        <pc:spChg chg="add">
          <ac:chgData name="Valtair Miranda" userId="3ef78b2d3ce68fef" providerId="LiveId" clId="{82ED6CF3-8BF7-4318-B96F-F444D42ABE41}" dt="2020-11-22T12:03:38.220" v="509" actId="26606"/>
          <ac:spMkLst>
            <pc:docMk/>
            <pc:sldMk cId="2418020721" sldId="260"/>
            <ac:spMk id="93" creationId="{4351DFE5-F63D-4BE0-BDA9-E3EB88F01AA5}"/>
          </ac:spMkLst>
        </pc:spChg>
        <pc:spChg chg="del">
          <ac:chgData name="Valtair Miranda" userId="3ef78b2d3ce68fef" providerId="LiveId" clId="{82ED6CF3-8BF7-4318-B96F-F444D42ABE41}" dt="2020-11-22T12:03:38.220" v="509" actId="26606"/>
          <ac:spMkLst>
            <pc:docMk/>
            <pc:sldMk cId="2418020721" sldId="260"/>
            <ac:spMk id="135" creationId="{03AF1C04-3FEF-41BD-BB84-2F263765BEBC}"/>
          </ac:spMkLst>
        </pc:spChg>
        <pc:grpChg chg="del">
          <ac:chgData name="Valtair Miranda" userId="3ef78b2d3ce68fef" providerId="LiveId" clId="{82ED6CF3-8BF7-4318-B96F-F444D42ABE41}" dt="2020-11-22T12:03:38.220" v="509" actId="26606"/>
          <ac:grpSpMkLst>
            <pc:docMk/>
            <pc:sldMk cId="2418020721" sldId="260"/>
            <ac:grpSpMk id="137" creationId="{E56E71F1-5A87-4A96-B42F-2DFA1B766B5E}"/>
          </ac:grpSpMkLst>
        </pc:grpChg>
        <pc:grpChg chg="del">
          <ac:chgData name="Valtair Miranda" userId="3ef78b2d3ce68fef" providerId="LiveId" clId="{82ED6CF3-8BF7-4318-B96F-F444D42ABE41}" dt="2020-11-22T12:03:38.220" v="509" actId="26606"/>
          <ac:grpSpMkLst>
            <pc:docMk/>
            <pc:sldMk cId="2418020721" sldId="260"/>
            <ac:grpSpMk id="141" creationId="{C733FE3C-12C4-4FA2-A795-87D2F6776A53}"/>
          </ac:grpSpMkLst>
        </pc:grpChg>
        <pc:grpChg chg="del">
          <ac:chgData name="Valtair Miranda" userId="3ef78b2d3ce68fef" providerId="LiveId" clId="{82ED6CF3-8BF7-4318-B96F-F444D42ABE41}" dt="2020-11-22T12:03:38.220" v="509" actId="26606"/>
          <ac:grpSpMkLst>
            <pc:docMk/>
            <pc:sldMk cId="2418020721" sldId="260"/>
            <ac:grpSpMk id="145" creationId="{0C2B5F12-8A82-4A59-9400-3164CBF47F63}"/>
          </ac:grpSpMkLst>
        </pc:grpChg>
        <pc:graphicFrameChg chg="mod modGraphic">
          <ac:chgData name="Valtair Miranda" userId="3ef78b2d3ce68fef" providerId="LiveId" clId="{82ED6CF3-8BF7-4318-B96F-F444D42ABE41}" dt="2020-11-22T12:03:38.220" v="509" actId="26606"/>
          <ac:graphicFrameMkLst>
            <pc:docMk/>
            <pc:sldMk cId="2418020721" sldId="260"/>
            <ac:graphicFrameMk id="4" creationId="{00000000-0000-0000-0000-000000000000}"/>
          </ac:graphicFrameMkLst>
        </pc:graphicFrameChg>
        <pc:picChg chg="add">
          <ac:chgData name="Valtair Miranda" userId="3ef78b2d3ce68fef" providerId="LiveId" clId="{82ED6CF3-8BF7-4318-B96F-F444D42ABE41}" dt="2020-11-22T12:03:38.220" v="509" actId="26606"/>
          <ac:picMkLst>
            <pc:docMk/>
            <pc:sldMk cId="2418020721" sldId="260"/>
            <ac:picMk id="95" creationId="{02DD2BC0-6F29-4B4F-8D61-2DCF6D2E8E73}"/>
          </ac:picMkLst>
        </pc:picChg>
        <pc:picChg chg="del">
          <ac:chgData name="Valtair Miranda" userId="3ef78b2d3ce68fef" providerId="LiveId" clId="{82ED6CF3-8BF7-4318-B96F-F444D42ABE41}" dt="2020-11-22T12:02:09.087" v="508" actId="478"/>
          <ac:picMkLst>
            <pc:docMk/>
            <pc:sldMk cId="2418020721" sldId="260"/>
            <ac:picMk id="3074" creationId="{00000000-0000-0000-0000-000000000000}"/>
          </ac:picMkLst>
        </pc:picChg>
      </pc:sldChg>
      <pc:sldChg chg="addSp delSp modSp mod setBg setClrOvrMap">
        <pc:chgData name="Valtair Miranda" userId="3ef78b2d3ce68fef" providerId="LiveId" clId="{82ED6CF3-8BF7-4318-B96F-F444D42ABE41}" dt="2020-11-22T12:06:14.081" v="516" actId="26606"/>
        <pc:sldMkLst>
          <pc:docMk/>
          <pc:sldMk cId="233891294" sldId="264"/>
        </pc:sldMkLst>
        <pc:spChg chg="mod ord">
          <ac:chgData name="Valtair Miranda" userId="3ef78b2d3ce68fef" providerId="LiveId" clId="{82ED6CF3-8BF7-4318-B96F-F444D42ABE41}" dt="2020-11-22T12:06:14.081" v="516" actId="26606"/>
          <ac:spMkLst>
            <pc:docMk/>
            <pc:sldMk cId="233891294" sldId="264"/>
            <ac:spMk id="2" creationId="{00000000-0000-0000-0000-000000000000}"/>
          </ac:spMkLst>
        </pc:spChg>
        <pc:spChg chg="add mod">
          <ac:chgData name="Valtair Miranda" userId="3ef78b2d3ce68fef" providerId="LiveId" clId="{82ED6CF3-8BF7-4318-B96F-F444D42ABE41}" dt="2020-11-22T12:06:14.081" v="516" actId="26606"/>
          <ac:spMkLst>
            <pc:docMk/>
            <pc:sldMk cId="233891294" sldId="264"/>
            <ac:spMk id="3" creationId="{0BD70B1A-4286-43D0-AC6F-2C8F8BE3493F}"/>
          </ac:spMkLst>
        </pc:spChg>
        <pc:spChg chg="del">
          <ac:chgData name="Valtair Miranda" userId="3ef78b2d3ce68fef" providerId="LiveId" clId="{82ED6CF3-8BF7-4318-B96F-F444D42ABE41}" dt="2020-11-22T12:06:14.081" v="516" actId="26606"/>
          <ac:spMkLst>
            <pc:docMk/>
            <pc:sldMk cId="233891294" sldId="264"/>
            <ac:spMk id="72" creationId="{357DD0D3-F869-46D0-944C-6EC60E19E351}"/>
          </ac:spMkLst>
        </pc:spChg>
        <pc:spChg chg="add">
          <ac:chgData name="Valtair Miranda" userId="3ef78b2d3ce68fef" providerId="LiveId" clId="{82ED6CF3-8BF7-4318-B96F-F444D42ABE41}" dt="2020-11-22T12:06:14.081" v="516" actId="26606"/>
          <ac:spMkLst>
            <pc:docMk/>
            <pc:sldMk cId="233891294" sldId="264"/>
            <ac:spMk id="135" creationId="{A81E7530-396C-45F0-92F4-A885648D1631}"/>
          </ac:spMkLst>
        </pc:spChg>
        <pc:spChg chg="add">
          <ac:chgData name="Valtair Miranda" userId="3ef78b2d3ce68fef" providerId="LiveId" clId="{82ED6CF3-8BF7-4318-B96F-F444D42ABE41}" dt="2020-11-22T12:06:14.081" v="516" actId="26606"/>
          <ac:spMkLst>
            <pc:docMk/>
            <pc:sldMk cId="233891294" sldId="264"/>
            <ac:spMk id="137" creationId="{7316481C-0A49-4796-812B-0D64F063B720}"/>
          </ac:spMkLst>
        </pc:spChg>
        <pc:spChg chg="add">
          <ac:chgData name="Valtair Miranda" userId="3ef78b2d3ce68fef" providerId="LiveId" clId="{82ED6CF3-8BF7-4318-B96F-F444D42ABE41}" dt="2020-11-22T12:06:14.081" v="516" actId="26606"/>
          <ac:spMkLst>
            <pc:docMk/>
            <pc:sldMk cId="233891294" sldId="264"/>
            <ac:spMk id="139" creationId="{A5271697-90F1-4A23-8EF2-0179F2EAFACB}"/>
          </ac:spMkLst>
        </pc:spChg>
        <pc:spChg chg="add">
          <ac:chgData name="Valtair Miranda" userId="3ef78b2d3ce68fef" providerId="LiveId" clId="{82ED6CF3-8BF7-4318-B96F-F444D42ABE41}" dt="2020-11-22T12:06:14.081" v="516" actId="26606"/>
          <ac:spMkLst>
            <pc:docMk/>
            <pc:sldMk cId="233891294" sldId="264"/>
            <ac:spMk id="163" creationId="{D9F5512A-48E1-4C07-B75E-3CCC517B6804}"/>
          </ac:spMkLst>
        </pc:spChg>
        <pc:grpChg chg="add">
          <ac:chgData name="Valtair Miranda" userId="3ef78b2d3ce68fef" providerId="LiveId" clId="{82ED6CF3-8BF7-4318-B96F-F444D42ABE41}" dt="2020-11-22T12:06:14.081" v="516" actId="26606"/>
          <ac:grpSpMkLst>
            <pc:docMk/>
            <pc:sldMk cId="233891294" sldId="264"/>
            <ac:grpSpMk id="141" creationId="{81DE8B58-F373-409E-A253-4380A66091D4}"/>
          </ac:grpSpMkLst>
        </pc:grpChg>
        <pc:graphicFrameChg chg="del mod">
          <ac:chgData name="Valtair Miranda" userId="3ef78b2d3ce68fef" providerId="LiveId" clId="{82ED6CF3-8BF7-4318-B96F-F444D42ABE41}" dt="2020-11-22T12:06:03.629" v="515" actId="11529"/>
          <ac:graphicFrameMkLst>
            <pc:docMk/>
            <pc:sldMk cId="233891294" sldId="264"/>
            <ac:graphicFrameMk id="4" creationId="{8C46E42F-6A57-4043-9FF4-EA98346C989F}"/>
          </ac:graphicFrameMkLst>
        </pc:graphicFrameChg>
        <pc:picChg chg="add mod">
          <ac:chgData name="Valtair Miranda" userId="3ef78b2d3ce68fef" providerId="LiveId" clId="{82ED6CF3-8BF7-4318-B96F-F444D42ABE41}" dt="2020-11-22T12:06:14.081" v="516" actId="26606"/>
          <ac:picMkLst>
            <pc:docMk/>
            <pc:sldMk cId="233891294" sldId="264"/>
            <ac:picMk id="3074" creationId="{C623BB75-D0F8-479A-B34D-605F9681FCB6}"/>
          </ac:picMkLst>
        </pc:picChg>
        <pc:picChg chg="del">
          <ac:chgData name="Valtair Miranda" userId="3ef78b2d3ce68fef" providerId="LiveId" clId="{82ED6CF3-8BF7-4318-B96F-F444D42ABE41}" dt="2020-11-22T12:05:21.322" v="513" actId="478"/>
          <ac:picMkLst>
            <pc:docMk/>
            <pc:sldMk cId="233891294" sldId="264"/>
            <ac:picMk id="4098" creationId="{00000000-0000-0000-0000-000000000000}"/>
          </ac:picMkLst>
        </pc:picChg>
      </pc:sldChg>
      <pc:sldChg chg="modSp mod">
        <pc:chgData name="Valtair Miranda" userId="3ef78b2d3ce68fef" providerId="LiveId" clId="{82ED6CF3-8BF7-4318-B96F-F444D42ABE41}" dt="2020-11-22T14:15:45.674" v="519"/>
        <pc:sldMkLst>
          <pc:docMk/>
          <pc:sldMk cId="1929396957" sldId="266"/>
        </pc:sldMkLst>
        <pc:spChg chg="mod">
          <ac:chgData name="Valtair Miranda" userId="3ef78b2d3ce68fef" providerId="LiveId" clId="{82ED6CF3-8BF7-4318-B96F-F444D42ABE41}" dt="2020-11-22T11:52:13.813" v="5"/>
          <ac:spMkLst>
            <pc:docMk/>
            <pc:sldMk cId="1929396957" sldId="266"/>
            <ac:spMk id="6" creationId="{E25BCA78-08D4-4A30-8EB3-104A2BC23424}"/>
          </ac:spMkLst>
        </pc:spChg>
        <pc:spChg chg="mod">
          <ac:chgData name="Valtair Miranda" userId="3ef78b2d3ce68fef" providerId="LiveId" clId="{82ED6CF3-8BF7-4318-B96F-F444D42ABE41}" dt="2020-11-22T14:15:45.674" v="519"/>
          <ac:spMkLst>
            <pc:docMk/>
            <pc:sldMk cId="1929396957" sldId="266"/>
            <ac:spMk id="3078" creationId="{127386C5-5CC0-446E-A1C1-250CA6A1030A}"/>
          </ac:spMkLst>
        </pc:spChg>
      </pc:sldChg>
    </pc:docChg>
  </pc:docChgLst>
  <pc:docChgLst>
    <pc:chgData name="Valtair Miranda" userId="3ef78b2d3ce68fef" providerId="LiveId" clId="{629CADB7-D2B2-4CA7-9A77-62D58D37F185}"/>
    <pc:docChg chg="undo custSel mod modSld">
      <pc:chgData name="Valtair Miranda" userId="3ef78b2d3ce68fef" providerId="LiveId" clId="{629CADB7-D2B2-4CA7-9A77-62D58D37F185}" dt="2020-08-28T15:37:10.819" v="11" actId="12100"/>
      <pc:docMkLst>
        <pc:docMk/>
      </pc:docMkLst>
      <pc:sldChg chg="addSp delSp modSp mod">
        <pc:chgData name="Valtair Miranda" userId="3ef78b2d3ce68fef" providerId="LiveId" clId="{629CADB7-D2B2-4CA7-9A77-62D58D37F185}" dt="2020-08-28T15:35:50.170" v="0" actId="26606"/>
        <pc:sldMkLst>
          <pc:docMk/>
          <pc:sldMk cId="2898718197" sldId="257"/>
        </pc:sldMkLst>
        <pc:spChg chg="mod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2" creationId="{00000000-0000-0000-0000-000000000000}"/>
          </ac:spMkLst>
        </pc:spChg>
        <pc:spChg chg="mod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3" creationId="{00000000-0000-0000-0000-000000000000}"/>
          </ac:spMkLst>
        </pc:spChg>
        <pc:spChg chg="del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8" creationId="{33CD251C-A887-4D2F-925B-FC097198538B}"/>
          </ac:spMkLst>
        </pc:spChg>
        <pc:spChg chg="del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10" creationId="{B19D093C-27FB-4032-B282-42C4563F257C}"/>
          </ac:spMkLst>
        </pc:spChg>
        <pc:spChg chg="add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19" creationId="{76EFD3D9-44F0-4267-BCC1-1613E79D8274}"/>
          </ac:spMkLst>
        </pc:spChg>
        <pc:spChg chg="add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21" creationId="{A779A851-95D6-41AF-937A-B0E4B7F6FA8D}"/>
          </ac:spMkLst>
        </pc:spChg>
        <pc:spChg chg="add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23" creationId="{953FB2E7-B6CB-429C-81EB-D9516D6D5C8D}"/>
          </ac:spMkLst>
        </pc:spChg>
        <pc:spChg chg="add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25" creationId="{2EC40DB1-B719-4A13-9A4D-0966B4B27866}"/>
          </ac:spMkLst>
        </pc:spChg>
        <pc:spChg chg="add">
          <ac:chgData name="Valtair Miranda" userId="3ef78b2d3ce68fef" providerId="LiveId" clId="{629CADB7-D2B2-4CA7-9A77-62D58D37F185}" dt="2020-08-28T15:35:50.170" v="0" actId="26606"/>
          <ac:spMkLst>
            <pc:docMk/>
            <pc:sldMk cId="2898718197" sldId="257"/>
            <ac:spMk id="27" creationId="{82211336-CFF3-412D-868A-6679C1004C45}"/>
          </ac:spMkLst>
        </pc:spChg>
        <pc:grpChg chg="del">
          <ac:chgData name="Valtair Miranda" userId="3ef78b2d3ce68fef" providerId="LiveId" clId="{629CADB7-D2B2-4CA7-9A77-62D58D37F185}" dt="2020-08-28T15:35:50.170" v="0" actId="26606"/>
          <ac:grpSpMkLst>
            <pc:docMk/>
            <pc:sldMk cId="2898718197" sldId="257"/>
            <ac:grpSpMk id="12" creationId="{35EE815E-1BD3-4777-B652-6D98825BF66B}"/>
          </ac:grpSpMkLst>
        </pc:grpChg>
      </pc:sldChg>
      <pc:sldChg chg="addSp delSp modSp mod">
        <pc:chgData name="Valtair Miranda" userId="3ef78b2d3ce68fef" providerId="LiveId" clId="{629CADB7-D2B2-4CA7-9A77-62D58D37F185}" dt="2020-08-28T15:35:56.309" v="1" actId="26606"/>
        <pc:sldMkLst>
          <pc:docMk/>
          <pc:sldMk cId="1618407615" sldId="258"/>
        </pc:sldMkLst>
        <pc:spChg chg="mod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2" creationId="{00000000-0000-0000-0000-000000000000}"/>
          </ac:spMkLst>
        </pc:spChg>
        <pc:spChg chg="mod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3" creationId="{00000000-0000-0000-0000-000000000000}"/>
          </ac:spMkLst>
        </pc:spChg>
        <pc:spChg chg="del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71" creationId="{18FD74D4-C0F3-4E5B-9628-885593F0B528}"/>
          </ac:spMkLst>
        </pc:spChg>
        <pc:spChg chg="del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73" creationId="{E64FA8EC-281F-4A47-AF2E-9F85F2AABC2E}"/>
          </ac:spMkLst>
        </pc:spChg>
        <pc:spChg chg="add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78" creationId="{A81E7530-396C-45F0-92F4-A885648D1631}"/>
          </ac:spMkLst>
        </pc:spChg>
        <pc:spChg chg="add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80" creationId="{7316481C-0A49-4796-812B-0D64F063B720}"/>
          </ac:spMkLst>
        </pc:spChg>
        <pc:spChg chg="add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82" creationId="{A5271697-90F1-4A23-8EF2-0179F2EAFACB}"/>
          </ac:spMkLst>
        </pc:spChg>
        <pc:spChg chg="add">
          <ac:chgData name="Valtair Miranda" userId="3ef78b2d3ce68fef" providerId="LiveId" clId="{629CADB7-D2B2-4CA7-9A77-62D58D37F185}" dt="2020-08-28T15:35:56.309" v="1" actId="26606"/>
          <ac:spMkLst>
            <pc:docMk/>
            <pc:sldMk cId="1618407615" sldId="258"/>
            <ac:spMk id="106" creationId="{D9F5512A-48E1-4C07-B75E-3CCC517B6804}"/>
          </ac:spMkLst>
        </pc:spChg>
        <pc:grpChg chg="add">
          <ac:chgData name="Valtair Miranda" userId="3ef78b2d3ce68fef" providerId="LiveId" clId="{629CADB7-D2B2-4CA7-9A77-62D58D37F185}" dt="2020-08-28T15:35:56.309" v="1" actId="26606"/>
          <ac:grpSpMkLst>
            <pc:docMk/>
            <pc:sldMk cId="1618407615" sldId="258"/>
            <ac:grpSpMk id="84" creationId="{81DE8B58-F373-409E-A253-4380A66091D4}"/>
          </ac:grpSpMkLst>
        </pc:grpChg>
        <pc:picChg chg="mod ord">
          <ac:chgData name="Valtair Miranda" userId="3ef78b2d3ce68fef" providerId="LiveId" clId="{629CADB7-D2B2-4CA7-9A77-62D58D37F185}" dt="2020-08-28T15:35:56.309" v="1" actId="26606"/>
          <ac:picMkLst>
            <pc:docMk/>
            <pc:sldMk cId="1618407615" sldId="258"/>
            <ac:picMk id="4" creationId="{00000000-0000-0000-0000-000000000000}"/>
          </ac:picMkLst>
        </pc:picChg>
      </pc:sldChg>
      <pc:sldChg chg="addSp delSp modSp mod">
        <pc:chgData name="Valtair Miranda" userId="3ef78b2d3ce68fef" providerId="LiveId" clId="{629CADB7-D2B2-4CA7-9A77-62D58D37F185}" dt="2020-08-28T15:36:06.714" v="4" actId="26606"/>
        <pc:sldMkLst>
          <pc:docMk/>
          <pc:sldMk cId="378605783" sldId="259"/>
        </pc:sldMkLst>
        <pc:spChg chg="mod">
          <ac:chgData name="Valtair Miranda" userId="3ef78b2d3ce68fef" providerId="LiveId" clId="{629CADB7-D2B2-4CA7-9A77-62D58D37F185}" dt="2020-08-28T15:36:06.714" v="4" actId="26606"/>
          <ac:spMkLst>
            <pc:docMk/>
            <pc:sldMk cId="378605783" sldId="259"/>
            <ac:spMk id="2" creationId="{00000000-0000-0000-0000-000000000000}"/>
          </ac:spMkLst>
        </pc:spChg>
        <pc:spChg chg="mod ord">
          <ac:chgData name="Valtair Miranda" userId="3ef78b2d3ce68fef" providerId="LiveId" clId="{629CADB7-D2B2-4CA7-9A77-62D58D37F185}" dt="2020-08-28T15:36:06.714" v="4" actId="26606"/>
          <ac:spMkLst>
            <pc:docMk/>
            <pc:sldMk cId="378605783" sldId="259"/>
            <ac:spMk id="3" creationId="{00000000-0000-0000-0000-000000000000}"/>
          </ac:spMkLst>
        </pc:spChg>
        <pc:spChg chg="add del">
          <ac:chgData name="Valtair Miranda" userId="3ef78b2d3ce68fef" providerId="LiveId" clId="{629CADB7-D2B2-4CA7-9A77-62D58D37F185}" dt="2020-08-28T15:36:06.714" v="4" actId="26606"/>
          <ac:spMkLst>
            <pc:docMk/>
            <pc:sldMk cId="378605783" sldId="259"/>
            <ac:spMk id="71" creationId="{49CD2D09-B1BB-4DF5-9E1C-3D21B21EDEFD}"/>
          </ac:spMkLst>
        </pc:spChg>
        <pc:spChg chg="add del">
          <ac:chgData name="Valtair Miranda" userId="3ef78b2d3ce68fef" providerId="LiveId" clId="{629CADB7-D2B2-4CA7-9A77-62D58D37F185}" dt="2020-08-28T15:36:06.714" v="4" actId="26606"/>
          <ac:spMkLst>
            <pc:docMk/>
            <pc:sldMk cId="378605783" sldId="259"/>
            <ac:spMk id="75" creationId="{967C29FE-FD32-4AFB-AD20-DBDF5864B2D8}"/>
          </ac:spMkLst>
        </pc:spChg>
        <pc:spChg chg="add del">
          <ac:chgData name="Valtair Miranda" userId="3ef78b2d3ce68fef" providerId="LiveId" clId="{629CADB7-D2B2-4CA7-9A77-62D58D37F185}" dt="2020-08-28T15:36:06.663" v="3" actId="26606"/>
          <ac:spMkLst>
            <pc:docMk/>
            <pc:sldMk cId="378605783" sldId="259"/>
            <ac:spMk id="137" creationId="{3CD9DF72-87A3-404E-A828-84CBF11A8303}"/>
          </ac:spMkLst>
        </pc:spChg>
        <pc:spChg chg="add">
          <ac:chgData name="Valtair Miranda" userId="3ef78b2d3ce68fef" providerId="LiveId" clId="{629CADB7-D2B2-4CA7-9A77-62D58D37F185}" dt="2020-08-28T15:36:06.714" v="4" actId="26606"/>
          <ac:spMkLst>
            <pc:docMk/>
            <pc:sldMk cId="378605783" sldId="259"/>
            <ac:spMk id="141" creationId="{F9A95BEE-6BB1-4A28-A8E6-A34B2E42EF87}"/>
          </ac:spMkLst>
        </pc:spChg>
        <pc:spChg chg="add">
          <ac:chgData name="Valtair Miranda" userId="3ef78b2d3ce68fef" providerId="LiveId" clId="{629CADB7-D2B2-4CA7-9A77-62D58D37F185}" dt="2020-08-28T15:36:06.714" v="4" actId="26606"/>
          <ac:spMkLst>
            <pc:docMk/>
            <pc:sldMk cId="378605783" sldId="259"/>
            <ac:spMk id="2054" creationId="{F56F5174-31D9-4DBB-AAB7-A1FD7BDB1352}"/>
          </ac:spMkLst>
        </pc:spChg>
        <pc:picChg chg="add del">
          <ac:chgData name="Valtair Miranda" userId="3ef78b2d3ce68fef" providerId="LiveId" clId="{629CADB7-D2B2-4CA7-9A77-62D58D37F185}" dt="2020-08-28T15:36:06.714" v="4" actId="26606"/>
          <ac:picMkLst>
            <pc:docMk/>
            <pc:sldMk cId="378605783" sldId="259"/>
            <ac:picMk id="73" creationId="{83355637-BA71-4F63-94C9-E77BF81BDFC0}"/>
          </ac:picMkLst>
        </pc:picChg>
        <pc:picChg chg="mod ord">
          <ac:chgData name="Valtair Miranda" userId="3ef78b2d3ce68fef" providerId="LiveId" clId="{629CADB7-D2B2-4CA7-9A77-62D58D37F185}" dt="2020-08-28T15:36:06.714" v="4" actId="26606"/>
          <ac:picMkLst>
            <pc:docMk/>
            <pc:sldMk cId="378605783" sldId="259"/>
            <ac:picMk id="2052" creationId="{00000000-0000-0000-0000-000000000000}"/>
          </ac:picMkLst>
        </pc:picChg>
        <pc:picChg chg="add">
          <ac:chgData name="Valtair Miranda" userId="3ef78b2d3ce68fef" providerId="LiveId" clId="{629CADB7-D2B2-4CA7-9A77-62D58D37F185}" dt="2020-08-28T15:36:06.714" v="4" actId="26606"/>
          <ac:picMkLst>
            <pc:docMk/>
            <pc:sldMk cId="378605783" sldId="259"/>
            <ac:picMk id="2055" creationId="{AE113210-7872-481A-ADE6-3A05CCAF5EB2}"/>
          </ac:picMkLst>
        </pc:picChg>
        <pc:cxnChg chg="add del">
          <ac:chgData name="Valtair Miranda" userId="3ef78b2d3ce68fef" providerId="LiveId" clId="{629CADB7-D2B2-4CA7-9A77-62D58D37F185}" dt="2020-08-28T15:36:06.663" v="3" actId="26606"/>
          <ac:cxnSpMkLst>
            <pc:docMk/>
            <pc:sldMk cId="378605783" sldId="259"/>
            <ac:cxnSpMk id="139" creationId="{20E3A342-4D61-4E3F-AF90-1AB42AEB96CC}"/>
          </ac:cxnSpMkLst>
        </pc:cxnChg>
      </pc:sldChg>
      <pc:sldChg chg="addSp delSp modSp mod">
        <pc:chgData name="Valtair Miranda" userId="3ef78b2d3ce68fef" providerId="LiveId" clId="{629CADB7-D2B2-4CA7-9A77-62D58D37F185}" dt="2020-08-28T15:36:14.258" v="5" actId="26606"/>
        <pc:sldMkLst>
          <pc:docMk/>
          <pc:sldMk cId="2418020721" sldId="260"/>
        </pc:sldMkLst>
        <pc:spChg chg="mod">
          <ac:chgData name="Valtair Miranda" userId="3ef78b2d3ce68fef" providerId="LiveId" clId="{629CADB7-D2B2-4CA7-9A77-62D58D37F185}" dt="2020-08-28T15:36:14.258" v="5" actId="26606"/>
          <ac:spMkLst>
            <pc:docMk/>
            <pc:sldMk cId="2418020721" sldId="260"/>
            <ac:spMk id="2" creationId="{00000000-0000-0000-0000-000000000000}"/>
          </ac:spMkLst>
        </pc:spChg>
        <pc:spChg chg="del">
          <ac:chgData name="Valtair Miranda" userId="3ef78b2d3ce68fef" providerId="LiveId" clId="{629CADB7-D2B2-4CA7-9A77-62D58D37F185}" dt="2020-08-28T15:36:14.258" v="5" actId="26606"/>
          <ac:spMkLst>
            <pc:docMk/>
            <pc:sldMk cId="2418020721" sldId="260"/>
            <ac:spMk id="71" creationId="{F94AA2BD-2E3F-4B1D-8127-5744B8115311}"/>
          </ac:spMkLst>
        </pc:spChg>
        <pc:spChg chg="del">
          <ac:chgData name="Valtair Miranda" userId="3ef78b2d3ce68fef" providerId="LiveId" clId="{629CADB7-D2B2-4CA7-9A77-62D58D37F185}" dt="2020-08-28T15:36:14.258" v="5" actId="26606"/>
          <ac:spMkLst>
            <pc:docMk/>
            <pc:sldMk cId="2418020721" sldId="260"/>
            <ac:spMk id="73" creationId="{4BD02261-2DC8-4AA8-9E16-7751AE892445}"/>
          </ac:spMkLst>
        </pc:spChg>
        <pc:spChg chg="del">
          <ac:chgData name="Valtair Miranda" userId="3ef78b2d3ce68fef" providerId="LiveId" clId="{629CADB7-D2B2-4CA7-9A77-62D58D37F185}" dt="2020-08-28T15:36:14.258" v="5" actId="26606"/>
          <ac:spMkLst>
            <pc:docMk/>
            <pc:sldMk cId="2418020721" sldId="260"/>
            <ac:spMk id="75" creationId="{3D752CF2-2291-40B5-B462-C17B174C10BC}"/>
          </ac:spMkLst>
        </pc:spChg>
        <pc:spChg chg="add">
          <ac:chgData name="Valtair Miranda" userId="3ef78b2d3ce68fef" providerId="LiveId" clId="{629CADB7-D2B2-4CA7-9A77-62D58D37F185}" dt="2020-08-28T15:36:14.258" v="5" actId="26606"/>
          <ac:spMkLst>
            <pc:docMk/>
            <pc:sldMk cId="2418020721" sldId="260"/>
            <ac:spMk id="135" creationId="{03AF1C04-3FEF-41BD-BB84-2F263765BEBC}"/>
          </ac:spMkLst>
        </pc:spChg>
        <pc:grpChg chg="add">
          <ac:chgData name="Valtair Miranda" userId="3ef78b2d3ce68fef" providerId="LiveId" clId="{629CADB7-D2B2-4CA7-9A77-62D58D37F185}" dt="2020-08-28T15:36:14.258" v="5" actId="26606"/>
          <ac:grpSpMkLst>
            <pc:docMk/>
            <pc:sldMk cId="2418020721" sldId="260"/>
            <ac:grpSpMk id="137" creationId="{E56E71F1-5A87-4A96-B42F-2DFA1B766B5E}"/>
          </ac:grpSpMkLst>
        </pc:grpChg>
        <pc:grpChg chg="add">
          <ac:chgData name="Valtair Miranda" userId="3ef78b2d3ce68fef" providerId="LiveId" clId="{629CADB7-D2B2-4CA7-9A77-62D58D37F185}" dt="2020-08-28T15:36:14.258" v="5" actId="26606"/>
          <ac:grpSpMkLst>
            <pc:docMk/>
            <pc:sldMk cId="2418020721" sldId="260"/>
            <ac:grpSpMk id="141" creationId="{C733FE3C-12C4-4FA2-A795-87D2F6776A53}"/>
          </ac:grpSpMkLst>
        </pc:grpChg>
        <pc:grpChg chg="add">
          <ac:chgData name="Valtair Miranda" userId="3ef78b2d3ce68fef" providerId="LiveId" clId="{629CADB7-D2B2-4CA7-9A77-62D58D37F185}" dt="2020-08-28T15:36:14.258" v="5" actId="26606"/>
          <ac:grpSpMkLst>
            <pc:docMk/>
            <pc:sldMk cId="2418020721" sldId="260"/>
            <ac:grpSpMk id="145" creationId="{0C2B5F12-8A82-4A59-9400-3164CBF47F63}"/>
          </ac:grpSpMkLst>
        </pc:grpChg>
        <pc:graphicFrameChg chg="mod modGraphic">
          <ac:chgData name="Valtair Miranda" userId="3ef78b2d3ce68fef" providerId="LiveId" clId="{629CADB7-D2B2-4CA7-9A77-62D58D37F185}" dt="2020-08-28T15:36:14.258" v="5" actId="26606"/>
          <ac:graphicFrameMkLst>
            <pc:docMk/>
            <pc:sldMk cId="2418020721" sldId="260"/>
            <ac:graphicFrameMk id="4" creationId="{00000000-0000-0000-0000-000000000000}"/>
          </ac:graphicFrameMkLst>
        </pc:graphicFrameChg>
        <pc:picChg chg="mod ord">
          <ac:chgData name="Valtair Miranda" userId="3ef78b2d3ce68fef" providerId="LiveId" clId="{629CADB7-D2B2-4CA7-9A77-62D58D37F185}" dt="2020-08-28T15:36:14.258" v="5" actId="26606"/>
          <ac:picMkLst>
            <pc:docMk/>
            <pc:sldMk cId="2418020721" sldId="260"/>
            <ac:picMk id="3074" creationId="{00000000-0000-0000-0000-000000000000}"/>
          </ac:picMkLst>
        </pc:picChg>
      </pc:sldChg>
      <pc:sldChg chg="addSp delSp modSp mod setBg setClrOvrMap">
        <pc:chgData name="Valtair Miranda" userId="3ef78b2d3ce68fef" providerId="LiveId" clId="{629CADB7-D2B2-4CA7-9A77-62D58D37F185}" dt="2020-08-28T15:37:10.819" v="11" actId="12100"/>
        <pc:sldMkLst>
          <pc:docMk/>
          <pc:sldMk cId="233891294" sldId="264"/>
        </pc:sldMkLst>
        <pc:spChg chg="mod">
          <ac:chgData name="Valtair Miranda" userId="3ef78b2d3ce68fef" providerId="LiveId" clId="{629CADB7-D2B2-4CA7-9A77-62D58D37F185}" dt="2020-08-28T15:36:23.043" v="6" actId="26606"/>
          <ac:spMkLst>
            <pc:docMk/>
            <pc:sldMk cId="233891294" sldId="264"/>
            <ac:spMk id="2" creationId="{00000000-0000-0000-0000-000000000000}"/>
          </ac:spMkLst>
        </pc:spChg>
        <pc:spChg chg="del mod">
          <ac:chgData name="Valtair Miranda" userId="3ef78b2d3ce68fef" providerId="LiveId" clId="{629CADB7-D2B2-4CA7-9A77-62D58D37F185}" dt="2020-08-28T15:36:35.567" v="7" actId="12084"/>
          <ac:spMkLst>
            <pc:docMk/>
            <pc:sldMk cId="233891294" sldId="264"/>
            <ac:spMk id="3" creationId="{00000000-0000-0000-0000-000000000000}"/>
          </ac:spMkLst>
        </pc:spChg>
        <pc:spChg chg="add">
          <ac:chgData name="Valtair Miranda" userId="3ef78b2d3ce68fef" providerId="LiveId" clId="{629CADB7-D2B2-4CA7-9A77-62D58D37F185}" dt="2020-08-28T15:36:23.043" v="6" actId="26606"/>
          <ac:spMkLst>
            <pc:docMk/>
            <pc:sldMk cId="233891294" sldId="264"/>
            <ac:spMk id="72" creationId="{357DD0D3-F869-46D0-944C-6EC60E19E351}"/>
          </ac:spMkLst>
        </pc:spChg>
        <pc:graphicFrameChg chg="add mod">
          <ac:chgData name="Valtair Miranda" userId="3ef78b2d3ce68fef" providerId="LiveId" clId="{629CADB7-D2B2-4CA7-9A77-62D58D37F185}" dt="2020-08-28T15:37:10.819" v="11" actId="12100"/>
          <ac:graphicFrameMkLst>
            <pc:docMk/>
            <pc:sldMk cId="233891294" sldId="264"/>
            <ac:graphicFrameMk id="4" creationId="{8C46E42F-6A57-4043-9FF4-EA98346C989F}"/>
          </ac:graphicFrameMkLst>
        </pc:graphicFrameChg>
        <pc:picChg chg="del">
          <ac:chgData name="Valtair Miranda" userId="3ef78b2d3ce68fef" providerId="LiveId" clId="{629CADB7-D2B2-4CA7-9A77-62D58D37F185}" dt="2020-08-28T15:36:23.043" v="6" actId="26606"/>
          <ac:picMkLst>
            <pc:docMk/>
            <pc:sldMk cId="233891294" sldId="264"/>
            <ac:picMk id="71" creationId="{54DDEBDD-D8BD-41A6-8A0D-B00E3768B0F9}"/>
          </ac:picMkLst>
        </pc:picChg>
        <pc:picChg chg="mod ord">
          <ac:chgData name="Valtair Miranda" userId="3ef78b2d3ce68fef" providerId="LiveId" clId="{629CADB7-D2B2-4CA7-9A77-62D58D37F185}" dt="2020-08-28T15:36:23.043" v="6" actId="26606"/>
          <ac:picMkLst>
            <pc:docMk/>
            <pc:sldMk cId="233891294" sldId="264"/>
            <ac:picMk id="4098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7E6A8-605D-4E9A-AA52-9E03151AFAA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0EF2ED3-B368-41B4-A79F-E4CB68A255EF}">
      <dgm:prSet/>
      <dgm:spPr/>
      <dgm:t>
        <a:bodyPr/>
        <a:lstStyle/>
        <a:p>
          <a:r>
            <a:rPr lang="pt-BR"/>
            <a:t>Nível histórico</a:t>
          </a:r>
          <a:endParaRPr lang="en-US"/>
        </a:p>
      </dgm:t>
    </dgm:pt>
    <dgm:pt modelId="{2E868642-F9A7-4F7D-B6FD-6552C911EA58}" type="parTrans" cxnId="{C60E56AC-FC96-439E-ABA2-30F38F5DA5A6}">
      <dgm:prSet/>
      <dgm:spPr/>
      <dgm:t>
        <a:bodyPr/>
        <a:lstStyle/>
        <a:p>
          <a:endParaRPr lang="en-US"/>
        </a:p>
      </dgm:t>
    </dgm:pt>
    <dgm:pt modelId="{8B24E07B-F305-460A-8747-C50BED6F7666}" type="sibTrans" cxnId="{C60E56AC-FC96-439E-ABA2-30F38F5DA5A6}">
      <dgm:prSet/>
      <dgm:spPr/>
      <dgm:t>
        <a:bodyPr/>
        <a:lstStyle/>
        <a:p>
          <a:endParaRPr lang="en-US"/>
        </a:p>
      </dgm:t>
    </dgm:pt>
    <dgm:pt modelId="{6A9474CA-2CD1-41EC-B440-3565523E1968}">
      <dgm:prSet/>
      <dgm:spPr/>
      <dgm:t>
        <a:bodyPr/>
        <a:lstStyle/>
        <a:p>
          <a:r>
            <a:rPr lang="pt-BR"/>
            <a:t>Nível dinâmico</a:t>
          </a:r>
          <a:endParaRPr lang="en-US"/>
        </a:p>
      </dgm:t>
    </dgm:pt>
    <dgm:pt modelId="{48431F79-5954-4E6E-8503-C77D10A63C73}" type="parTrans" cxnId="{66D98825-7D5A-4675-820F-DA0C24FC9B06}">
      <dgm:prSet/>
      <dgm:spPr/>
      <dgm:t>
        <a:bodyPr/>
        <a:lstStyle/>
        <a:p>
          <a:endParaRPr lang="en-US"/>
        </a:p>
      </dgm:t>
    </dgm:pt>
    <dgm:pt modelId="{909FFBDD-5AF9-4991-95EE-CF22FCCEB697}" type="sibTrans" cxnId="{66D98825-7D5A-4675-820F-DA0C24FC9B06}">
      <dgm:prSet/>
      <dgm:spPr/>
      <dgm:t>
        <a:bodyPr/>
        <a:lstStyle/>
        <a:p>
          <a:endParaRPr lang="en-US"/>
        </a:p>
      </dgm:t>
    </dgm:pt>
    <dgm:pt modelId="{FB197A88-3861-43EC-B1F1-3327DA70F092}">
      <dgm:prSet/>
      <dgm:spPr/>
      <dgm:t>
        <a:bodyPr/>
        <a:lstStyle/>
        <a:p>
          <a:r>
            <a:rPr lang="pt-BR"/>
            <a:t>Nível escatológico</a:t>
          </a:r>
          <a:endParaRPr lang="en-US"/>
        </a:p>
      </dgm:t>
    </dgm:pt>
    <dgm:pt modelId="{2224C98A-27CC-416C-BB68-5EA4358C1BA8}" type="parTrans" cxnId="{CFBB118A-6B18-44A3-A149-E18C847034DC}">
      <dgm:prSet/>
      <dgm:spPr/>
      <dgm:t>
        <a:bodyPr/>
        <a:lstStyle/>
        <a:p>
          <a:endParaRPr lang="en-US"/>
        </a:p>
      </dgm:t>
    </dgm:pt>
    <dgm:pt modelId="{0E8D58D2-0294-419B-A86F-9CDA79949A6F}" type="sibTrans" cxnId="{CFBB118A-6B18-44A3-A149-E18C847034DC}">
      <dgm:prSet/>
      <dgm:spPr/>
      <dgm:t>
        <a:bodyPr/>
        <a:lstStyle/>
        <a:p>
          <a:endParaRPr lang="en-US"/>
        </a:p>
      </dgm:t>
    </dgm:pt>
    <dgm:pt modelId="{4A3223A1-DF68-465B-B7DF-64280D4AEC6D}" type="pres">
      <dgm:prSet presAssocID="{B1E7E6A8-605D-4E9A-AA52-9E03151AFA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199B6C-E721-43AB-83E4-1B310CAB0BF1}" type="pres">
      <dgm:prSet presAssocID="{F0EF2ED3-B368-41B4-A79F-E4CB68A255EF}" presName="hierRoot1" presStyleCnt="0"/>
      <dgm:spPr/>
    </dgm:pt>
    <dgm:pt modelId="{BF71619B-E87F-44F4-94C4-C5AC4E420B5B}" type="pres">
      <dgm:prSet presAssocID="{F0EF2ED3-B368-41B4-A79F-E4CB68A255EF}" presName="composite" presStyleCnt="0"/>
      <dgm:spPr/>
    </dgm:pt>
    <dgm:pt modelId="{60AF67F0-22D5-4398-A258-30CC27918A75}" type="pres">
      <dgm:prSet presAssocID="{F0EF2ED3-B368-41B4-A79F-E4CB68A255EF}" presName="background" presStyleLbl="node0" presStyleIdx="0" presStyleCnt="3"/>
      <dgm:spPr/>
    </dgm:pt>
    <dgm:pt modelId="{7936D644-158B-43B7-9DC7-85D1FFC2EC31}" type="pres">
      <dgm:prSet presAssocID="{F0EF2ED3-B368-41B4-A79F-E4CB68A255EF}" presName="text" presStyleLbl="fgAcc0" presStyleIdx="0" presStyleCnt="3">
        <dgm:presLayoutVars>
          <dgm:chPref val="3"/>
        </dgm:presLayoutVars>
      </dgm:prSet>
      <dgm:spPr/>
    </dgm:pt>
    <dgm:pt modelId="{F405E441-5B3D-4761-BB59-3729C1F4D774}" type="pres">
      <dgm:prSet presAssocID="{F0EF2ED3-B368-41B4-A79F-E4CB68A255EF}" presName="hierChild2" presStyleCnt="0"/>
      <dgm:spPr/>
    </dgm:pt>
    <dgm:pt modelId="{7E0E5FE9-6DD9-4091-A551-319EDF81B941}" type="pres">
      <dgm:prSet presAssocID="{6A9474CA-2CD1-41EC-B440-3565523E1968}" presName="hierRoot1" presStyleCnt="0"/>
      <dgm:spPr/>
    </dgm:pt>
    <dgm:pt modelId="{E9CDA75A-ECFF-4D57-B140-EAC51EA20DEB}" type="pres">
      <dgm:prSet presAssocID="{6A9474CA-2CD1-41EC-B440-3565523E1968}" presName="composite" presStyleCnt="0"/>
      <dgm:spPr/>
    </dgm:pt>
    <dgm:pt modelId="{7AF41945-EB6F-4CB1-ACB7-65CD4EF3EC20}" type="pres">
      <dgm:prSet presAssocID="{6A9474CA-2CD1-41EC-B440-3565523E1968}" presName="background" presStyleLbl="node0" presStyleIdx="1" presStyleCnt="3"/>
      <dgm:spPr/>
    </dgm:pt>
    <dgm:pt modelId="{66E96397-14A7-43FC-9A0B-BB2F985A940D}" type="pres">
      <dgm:prSet presAssocID="{6A9474CA-2CD1-41EC-B440-3565523E1968}" presName="text" presStyleLbl="fgAcc0" presStyleIdx="1" presStyleCnt="3">
        <dgm:presLayoutVars>
          <dgm:chPref val="3"/>
        </dgm:presLayoutVars>
      </dgm:prSet>
      <dgm:spPr/>
    </dgm:pt>
    <dgm:pt modelId="{99A73998-6346-46B2-BEB5-F6109237E7CD}" type="pres">
      <dgm:prSet presAssocID="{6A9474CA-2CD1-41EC-B440-3565523E1968}" presName="hierChild2" presStyleCnt="0"/>
      <dgm:spPr/>
    </dgm:pt>
    <dgm:pt modelId="{2D582976-8BBC-4158-99CF-0167EB61929B}" type="pres">
      <dgm:prSet presAssocID="{FB197A88-3861-43EC-B1F1-3327DA70F092}" presName="hierRoot1" presStyleCnt="0"/>
      <dgm:spPr/>
    </dgm:pt>
    <dgm:pt modelId="{9813CD7F-0A14-4663-8E29-EEAD123E6110}" type="pres">
      <dgm:prSet presAssocID="{FB197A88-3861-43EC-B1F1-3327DA70F092}" presName="composite" presStyleCnt="0"/>
      <dgm:spPr/>
    </dgm:pt>
    <dgm:pt modelId="{1030E559-470B-42EE-97DA-AC70D333F48E}" type="pres">
      <dgm:prSet presAssocID="{FB197A88-3861-43EC-B1F1-3327DA70F092}" presName="background" presStyleLbl="node0" presStyleIdx="2" presStyleCnt="3"/>
      <dgm:spPr/>
    </dgm:pt>
    <dgm:pt modelId="{97DE2668-AAF2-4A3E-B59B-61AB071E484B}" type="pres">
      <dgm:prSet presAssocID="{FB197A88-3861-43EC-B1F1-3327DA70F092}" presName="text" presStyleLbl="fgAcc0" presStyleIdx="2" presStyleCnt="3">
        <dgm:presLayoutVars>
          <dgm:chPref val="3"/>
        </dgm:presLayoutVars>
      </dgm:prSet>
      <dgm:spPr/>
    </dgm:pt>
    <dgm:pt modelId="{7F791E91-6D4B-49BD-B16D-C7A11ED7C319}" type="pres">
      <dgm:prSet presAssocID="{FB197A88-3861-43EC-B1F1-3327DA70F092}" presName="hierChild2" presStyleCnt="0"/>
      <dgm:spPr/>
    </dgm:pt>
  </dgm:ptLst>
  <dgm:cxnLst>
    <dgm:cxn modelId="{D5EF8D10-FF2E-42DF-A3A7-A510EC0C5A78}" type="presOf" srcId="{6A9474CA-2CD1-41EC-B440-3565523E1968}" destId="{66E96397-14A7-43FC-9A0B-BB2F985A940D}" srcOrd="0" destOrd="0" presId="urn:microsoft.com/office/officeart/2005/8/layout/hierarchy1"/>
    <dgm:cxn modelId="{66D98825-7D5A-4675-820F-DA0C24FC9B06}" srcId="{B1E7E6A8-605D-4E9A-AA52-9E03151AFAA1}" destId="{6A9474CA-2CD1-41EC-B440-3565523E1968}" srcOrd="1" destOrd="0" parTransId="{48431F79-5954-4E6E-8503-C77D10A63C73}" sibTransId="{909FFBDD-5AF9-4991-95EE-CF22FCCEB697}"/>
    <dgm:cxn modelId="{91F4C588-42F6-4234-AC0C-A54653A8E272}" type="presOf" srcId="{FB197A88-3861-43EC-B1F1-3327DA70F092}" destId="{97DE2668-AAF2-4A3E-B59B-61AB071E484B}" srcOrd="0" destOrd="0" presId="urn:microsoft.com/office/officeart/2005/8/layout/hierarchy1"/>
    <dgm:cxn modelId="{CFBB118A-6B18-44A3-A149-E18C847034DC}" srcId="{B1E7E6A8-605D-4E9A-AA52-9E03151AFAA1}" destId="{FB197A88-3861-43EC-B1F1-3327DA70F092}" srcOrd="2" destOrd="0" parTransId="{2224C98A-27CC-416C-BB68-5EA4358C1BA8}" sibTransId="{0E8D58D2-0294-419B-A86F-9CDA79949A6F}"/>
    <dgm:cxn modelId="{C60E56AC-FC96-439E-ABA2-30F38F5DA5A6}" srcId="{B1E7E6A8-605D-4E9A-AA52-9E03151AFAA1}" destId="{F0EF2ED3-B368-41B4-A79F-E4CB68A255EF}" srcOrd="0" destOrd="0" parTransId="{2E868642-F9A7-4F7D-B6FD-6552C911EA58}" sibTransId="{8B24E07B-F305-460A-8747-C50BED6F7666}"/>
    <dgm:cxn modelId="{FFE9B2CC-876A-4A2A-B599-22402175A72D}" type="presOf" srcId="{F0EF2ED3-B368-41B4-A79F-E4CB68A255EF}" destId="{7936D644-158B-43B7-9DC7-85D1FFC2EC31}" srcOrd="0" destOrd="0" presId="urn:microsoft.com/office/officeart/2005/8/layout/hierarchy1"/>
    <dgm:cxn modelId="{D47B97E8-95A4-4C1C-8FB4-18589CA8A065}" type="presOf" srcId="{B1E7E6A8-605D-4E9A-AA52-9E03151AFAA1}" destId="{4A3223A1-DF68-465B-B7DF-64280D4AEC6D}" srcOrd="0" destOrd="0" presId="urn:microsoft.com/office/officeart/2005/8/layout/hierarchy1"/>
    <dgm:cxn modelId="{C55AB3DF-B4FC-4274-8ECB-A71BAE3D0863}" type="presParOf" srcId="{4A3223A1-DF68-465B-B7DF-64280D4AEC6D}" destId="{5C199B6C-E721-43AB-83E4-1B310CAB0BF1}" srcOrd="0" destOrd="0" presId="urn:microsoft.com/office/officeart/2005/8/layout/hierarchy1"/>
    <dgm:cxn modelId="{72A56419-43EE-4D35-9D26-97541B550F8A}" type="presParOf" srcId="{5C199B6C-E721-43AB-83E4-1B310CAB0BF1}" destId="{BF71619B-E87F-44F4-94C4-C5AC4E420B5B}" srcOrd="0" destOrd="0" presId="urn:microsoft.com/office/officeart/2005/8/layout/hierarchy1"/>
    <dgm:cxn modelId="{05208BE8-54BC-47BE-8A4E-9A0AE4677379}" type="presParOf" srcId="{BF71619B-E87F-44F4-94C4-C5AC4E420B5B}" destId="{60AF67F0-22D5-4398-A258-30CC27918A75}" srcOrd="0" destOrd="0" presId="urn:microsoft.com/office/officeart/2005/8/layout/hierarchy1"/>
    <dgm:cxn modelId="{16C1D2A9-6A71-4867-AF94-EFB515DB41A0}" type="presParOf" srcId="{BF71619B-E87F-44F4-94C4-C5AC4E420B5B}" destId="{7936D644-158B-43B7-9DC7-85D1FFC2EC31}" srcOrd="1" destOrd="0" presId="urn:microsoft.com/office/officeart/2005/8/layout/hierarchy1"/>
    <dgm:cxn modelId="{CD9AC51F-4E46-47AA-9292-03BF9EB23526}" type="presParOf" srcId="{5C199B6C-E721-43AB-83E4-1B310CAB0BF1}" destId="{F405E441-5B3D-4761-BB59-3729C1F4D774}" srcOrd="1" destOrd="0" presId="urn:microsoft.com/office/officeart/2005/8/layout/hierarchy1"/>
    <dgm:cxn modelId="{5001BE11-3E73-4BD5-B721-1CC7ABDE6156}" type="presParOf" srcId="{4A3223A1-DF68-465B-B7DF-64280D4AEC6D}" destId="{7E0E5FE9-6DD9-4091-A551-319EDF81B941}" srcOrd="1" destOrd="0" presId="urn:microsoft.com/office/officeart/2005/8/layout/hierarchy1"/>
    <dgm:cxn modelId="{ADF495F6-5E15-4338-8F15-7A80235D6BBB}" type="presParOf" srcId="{7E0E5FE9-6DD9-4091-A551-319EDF81B941}" destId="{E9CDA75A-ECFF-4D57-B140-EAC51EA20DEB}" srcOrd="0" destOrd="0" presId="urn:microsoft.com/office/officeart/2005/8/layout/hierarchy1"/>
    <dgm:cxn modelId="{C9EEFFF8-AD92-4EA3-AB89-21100F16751C}" type="presParOf" srcId="{E9CDA75A-ECFF-4D57-B140-EAC51EA20DEB}" destId="{7AF41945-EB6F-4CB1-ACB7-65CD4EF3EC20}" srcOrd="0" destOrd="0" presId="urn:microsoft.com/office/officeart/2005/8/layout/hierarchy1"/>
    <dgm:cxn modelId="{A9358DFE-F779-4774-A353-AF91B3233E54}" type="presParOf" srcId="{E9CDA75A-ECFF-4D57-B140-EAC51EA20DEB}" destId="{66E96397-14A7-43FC-9A0B-BB2F985A940D}" srcOrd="1" destOrd="0" presId="urn:microsoft.com/office/officeart/2005/8/layout/hierarchy1"/>
    <dgm:cxn modelId="{2DE3ED9E-7142-47A4-B4F4-04004E635DCD}" type="presParOf" srcId="{7E0E5FE9-6DD9-4091-A551-319EDF81B941}" destId="{99A73998-6346-46B2-BEB5-F6109237E7CD}" srcOrd="1" destOrd="0" presId="urn:microsoft.com/office/officeart/2005/8/layout/hierarchy1"/>
    <dgm:cxn modelId="{5E02E97F-D810-45DC-9275-C1F494CC2AA0}" type="presParOf" srcId="{4A3223A1-DF68-465B-B7DF-64280D4AEC6D}" destId="{2D582976-8BBC-4158-99CF-0167EB61929B}" srcOrd="2" destOrd="0" presId="urn:microsoft.com/office/officeart/2005/8/layout/hierarchy1"/>
    <dgm:cxn modelId="{DA9A0195-4DE0-4350-8434-9C501CB459F4}" type="presParOf" srcId="{2D582976-8BBC-4158-99CF-0167EB61929B}" destId="{9813CD7F-0A14-4663-8E29-EEAD123E6110}" srcOrd="0" destOrd="0" presId="urn:microsoft.com/office/officeart/2005/8/layout/hierarchy1"/>
    <dgm:cxn modelId="{C683E162-F4B2-4FEE-8C40-30CF2BB89C68}" type="presParOf" srcId="{9813CD7F-0A14-4663-8E29-EEAD123E6110}" destId="{1030E559-470B-42EE-97DA-AC70D333F48E}" srcOrd="0" destOrd="0" presId="urn:microsoft.com/office/officeart/2005/8/layout/hierarchy1"/>
    <dgm:cxn modelId="{FB236FE1-2740-442C-B879-4199813A99FE}" type="presParOf" srcId="{9813CD7F-0A14-4663-8E29-EEAD123E6110}" destId="{97DE2668-AAF2-4A3E-B59B-61AB071E484B}" srcOrd="1" destOrd="0" presId="urn:microsoft.com/office/officeart/2005/8/layout/hierarchy1"/>
    <dgm:cxn modelId="{206ACDF0-ADF2-49E1-8194-F41F127B753A}" type="presParOf" srcId="{2D582976-8BBC-4158-99CF-0167EB61929B}" destId="{7F791E91-6D4B-49BD-B16D-C7A11ED7C31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4BED5B-A25C-4334-8F12-82AED39266D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ECC4F60-322D-4577-971A-FB9898C8CD2E}">
      <dgm:prSet/>
      <dgm:spPr/>
      <dgm:t>
        <a:bodyPr/>
        <a:lstStyle/>
        <a:p>
          <a:pPr rtl="0"/>
          <a:r>
            <a:rPr lang="pt-BR" dirty="0" err="1"/>
            <a:t>Pré-tribulacionismo</a:t>
          </a:r>
          <a:endParaRPr lang="pt-BR" dirty="0"/>
        </a:p>
        <a:p>
          <a:pPr rtl="0"/>
          <a:r>
            <a:rPr lang="pt-BR" dirty="0" err="1"/>
            <a:t>Mid-Tribulacionismo</a:t>
          </a:r>
          <a:endParaRPr lang="pt-BR" dirty="0"/>
        </a:p>
        <a:p>
          <a:pPr rtl="0"/>
          <a:r>
            <a:rPr lang="pt-BR" dirty="0"/>
            <a:t>Pós-</a:t>
          </a:r>
          <a:r>
            <a:rPr lang="pt-BR" dirty="0" err="1"/>
            <a:t>tribulacionismo</a:t>
          </a:r>
          <a:endParaRPr lang="pt-BR" dirty="0"/>
        </a:p>
      </dgm:t>
    </dgm:pt>
    <dgm:pt modelId="{47200857-DB22-4AF9-86A0-F37B33EBD226}" type="parTrans" cxnId="{64C08190-0145-42F9-A70E-20E91ACF84D2}">
      <dgm:prSet/>
      <dgm:spPr/>
      <dgm:t>
        <a:bodyPr/>
        <a:lstStyle/>
        <a:p>
          <a:endParaRPr lang="pt-BR"/>
        </a:p>
      </dgm:t>
    </dgm:pt>
    <dgm:pt modelId="{3317B746-DAD0-4F97-90CE-88EFD44E7F00}" type="sibTrans" cxnId="{64C08190-0145-42F9-A70E-20E91ACF84D2}">
      <dgm:prSet/>
      <dgm:spPr/>
      <dgm:t>
        <a:bodyPr/>
        <a:lstStyle/>
        <a:p>
          <a:endParaRPr lang="pt-BR"/>
        </a:p>
      </dgm:t>
    </dgm:pt>
    <dgm:pt modelId="{679FEA25-A7EC-41B0-9E8B-C93BBF3773ED}" type="pres">
      <dgm:prSet presAssocID="{C84BED5B-A25C-4334-8F12-82AED39266D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445547-4891-4D65-B54C-01067BABA1EB}" type="pres">
      <dgm:prSet presAssocID="{8ECC4F60-322D-4577-971A-FB9898C8CD2E}" presName="hierRoot1" presStyleCnt="0"/>
      <dgm:spPr/>
    </dgm:pt>
    <dgm:pt modelId="{C2CD5A33-89CE-4D96-A217-3DAEB24A97FA}" type="pres">
      <dgm:prSet presAssocID="{8ECC4F60-322D-4577-971A-FB9898C8CD2E}" presName="composite" presStyleCnt="0"/>
      <dgm:spPr/>
    </dgm:pt>
    <dgm:pt modelId="{89549D6F-2081-4D7D-90C5-7739CF1AF045}" type="pres">
      <dgm:prSet presAssocID="{8ECC4F60-322D-4577-971A-FB9898C8CD2E}" presName="background" presStyleLbl="node0" presStyleIdx="0" presStyleCnt="1"/>
      <dgm:spPr/>
    </dgm:pt>
    <dgm:pt modelId="{4DAC3B62-0658-4F9C-9E1F-2B81C19BFE68}" type="pres">
      <dgm:prSet presAssocID="{8ECC4F60-322D-4577-971A-FB9898C8CD2E}" presName="text" presStyleLbl="fgAcc0" presStyleIdx="0" presStyleCnt="1">
        <dgm:presLayoutVars>
          <dgm:chPref val="3"/>
        </dgm:presLayoutVars>
      </dgm:prSet>
      <dgm:spPr/>
    </dgm:pt>
    <dgm:pt modelId="{D79BAEBF-157E-4BD4-8F09-AE2114ABEB81}" type="pres">
      <dgm:prSet presAssocID="{8ECC4F60-322D-4577-971A-FB9898C8CD2E}" presName="hierChild2" presStyleCnt="0"/>
      <dgm:spPr/>
    </dgm:pt>
  </dgm:ptLst>
  <dgm:cxnLst>
    <dgm:cxn modelId="{64C08190-0145-42F9-A70E-20E91ACF84D2}" srcId="{C84BED5B-A25C-4334-8F12-82AED39266DE}" destId="{8ECC4F60-322D-4577-971A-FB9898C8CD2E}" srcOrd="0" destOrd="0" parTransId="{47200857-DB22-4AF9-86A0-F37B33EBD226}" sibTransId="{3317B746-DAD0-4F97-90CE-88EFD44E7F00}"/>
    <dgm:cxn modelId="{DC056B9D-E5ED-42F4-895F-425CDFA6F5FF}" type="presOf" srcId="{8ECC4F60-322D-4577-971A-FB9898C8CD2E}" destId="{4DAC3B62-0658-4F9C-9E1F-2B81C19BFE68}" srcOrd="0" destOrd="0" presId="urn:microsoft.com/office/officeart/2005/8/layout/hierarchy1"/>
    <dgm:cxn modelId="{3066B9D1-DE4A-4073-ACA4-67CC4AC8B29F}" type="presOf" srcId="{C84BED5B-A25C-4334-8F12-82AED39266DE}" destId="{679FEA25-A7EC-41B0-9E8B-C93BBF3773ED}" srcOrd="0" destOrd="0" presId="urn:microsoft.com/office/officeart/2005/8/layout/hierarchy1"/>
    <dgm:cxn modelId="{EB5B2490-FACF-4283-AEA1-4D5562E96DB3}" type="presParOf" srcId="{679FEA25-A7EC-41B0-9E8B-C93BBF3773ED}" destId="{BB445547-4891-4D65-B54C-01067BABA1EB}" srcOrd="0" destOrd="0" presId="urn:microsoft.com/office/officeart/2005/8/layout/hierarchy1"/>
    <dgm:cxn modelId="{B2E7DAEC-E934-4C80-87AA-7C7D5FD715F7}" type="presParOf" srcId="{BB445547-4891-4D65-B54C-01067BABA1EB}" destId="{C2CD5A33-89CE-4D96-A217-3DAEB24A97FA}" srcOrd="0" destOrd="0" presId="urn:microsoft.com/office/officeart/2005/8/layout/hierarchy1"/>
    <dgm:cxn modelId="{CFA6F4CF-5CB2-4607-9559-7EBB560C3F77}" type="presParOf" srcId="{C2CD5A33-89CE-4D96-A217-3DAEB24A97FA}" destId="{89549D6F-2081-4D7D-90C5-7739CF1AF045}" srcOrd="0" destOrd="0" presId="urn:microsoft.com/office/officeart/2005/8/layout/hierarchy1"/>
    <dgm:cxn modelId="{70A86C1A-F463-40A0-A476-5B49C9871165}" type="presParOf" srcId="{C2CD5A33-89CE-4D96-A217-3DAEB24A97FA}" destId="{4DAC3B62-0658-4F9C-9E1F-2B81C19BFE68}" srcOrd="1" destOrd="0" presId="urn:microsoft.com/office/officeart/2005/8/layout/hierarchy1"/>
    <dgm:cxn modelId="{BC2FC83F-55D9-4E5F-90C5-638D28434F4E}" type="presParOf" srcId="{BB445547-4891-4D65-B54C-01067BABA1EB}" destId="{D79BAEBF-157E-4BD4-8F09-AE2114ABEB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F67F0-22D5-4398-A258-30CC27918A75}">
      <dsp:nvSpPr>
        <dsp:cNvPr id="0" name=""/>
        <dsp:cNvSpPr/>
      </dsp:nvSpPr>
      <dsp:spPr>
        <a:xfrm>
          <a:off x="0" y="775304"/>
          <a:ext cx="2134552" cy="1355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6D644-158B-43B7-9DC7-85D1FFC2EC31}">
      <dsp:nvSpPr>
        <dsp:cNvPr id="0" name=""/>
        <dsp:cNvSpPr/>
      </dsp:nvSpPr>
      <dsp:spPr>
        <a:xfrm>
          <a:off x="237172" y="1000618"/>
          <a:ext cx="2134552" cy="13554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Nível histórico</a:t>
          </a:r>
          <a:endParaRPr lang="en-US" sz="2800" kern="1200"/>
        </a:p>
      </dsp:txBody>
      <dsp:txXfrm>
        <a:off x="276871" y="1040317"/>
        <a:ext cx="2055154" cy="1276042"/>
      </dsp:txXfrm>
    </dsp:sp>
    <dsp:sp modelId="{7AF41945-EB6F-4CB1-ACB7-65CD4EF3EC20}">
      <dsp:nvSpPr>
        <dsp:cNvPr id="0" name=""/>
        <dsp:cNvSpPr/>
      </dsp:nvSpPr>
      <dsp:spPr>
        <a:xfrm>
          <a:off x="2608897" y="775304"/>
          <a:ext cx="2134552" cy="1355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E96397-14A7-43FC-9A0B-BB2F985A940D}">
      <dsp:nvSpPr>
        <dsp:cNvPr id="0" name=""/>
        <dsp:cNvSpPr/>
      </dsp:nvSpPr>
      <dsp:spPr>
        <a:xfrm>
          <a:off x="2846070" y="1000618"/>
          <a:ext cx="2134552" cy="13554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Nível dinâmico</a:t>
          </a:r>
          <a:endParaRPr lang="en-US" sz="2800" kern="1200"/>
        </a:p>
      </dsp:txBody>
      <dsp:txXfrm>
        <a:off x="2885769" y="1040317"/>
        <a:ext cx="2055154" cy="1276042"/>
      </dsp:txXfrm>
    </dsp:sp>
    <dsp:sp modelId="{1030E559-470B-42EE-97DA-AC70D333F48E}">
      <dsp:nvSpPr>
        <dsp:cNvPr id="0" name=""/>
        <dsp:cNvSpPr/>
      </dsp:nvSpPr>
      <dsp:spPr>
        <a:xfrm>
          <a:off x="5217795" y="775304"/>
          <a:ext cx="2134552" cy="13554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E2668-AAF2-4A3E-B59B-61AB071E484B}">
      <dsp:nvSpPr>
        <dsp:cNvPr id="0" name=""/>
        <dsp:cNvSpPr/>
      </dsp:nvSpPr>
      <dsp:spPr>
        <a:xfrm>
          <a:off x="5454967" y="1000618"/>
          <a:ext cx="2134552" cy="135544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Nível escatológico</a:t>
          </a:r>
          <a:endParaRPr lang="en-US" sz="2800" kern="1200"/>
        </a:p>
      </dsp:txBody>
      <dsp:txXfrm>
        <a:off x="5494666" y="1040317"/>
        <a:ext cx="2055154" cy="12760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49D6F-2081-4D7D-90C5-7739CF1AF045}">
      <dsp:nvSpPr>
        <dsp:cNvPr id="0" name=""/>
        <dsp:cNvSpPr/>
      </dsp:nvSpPr>
      <dsp:spPr>
        <a:xfrm>
          <a:off x="1448975" y="2216"/>
          <a:ext cx="4222411" cy="2681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C3B62-0658-4F9C-9E1F-2B81C19BFE68}">
      <dsp:nvSpPr>
        <dsp:cNvPr id="0" name=""/>
        <dsp:cNvSpPr/>
      </dsp:nvSpPr>
      <dsp:spPr>
        <a:xfrm>
          <a:off x="1918132" y="447915"/>
          <a:ext cx="4222411" cy="2681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 err="1"/>
            <a:t>Pré-tribulacionismo</a:t>
          </a:r>
          <a:endParaRPr lang="pt-BR" sz="3500" kern="1200" dirty="0"/>
        </a:p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 err="1"/>
            <a:t>Mid-Tribulacionismo</a:t>
          </a:r>
          <a:endParaRPr lang="pt-BR" sz="3500" kern="1200" dirty="0"/>
        </a:p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 dirty="0"/>
            <a:t>Pós-</a:t>
          </a:r>
          <a:r>
            <a:rPr lang="pt-BR" sz="3500" kern="1200" dirty="0" err="1"/>
            <a:t>tribulacionismo</a:t>
          </a:r>
          <a:endParaRPr lang="pt-BR" sz="3500" kern="1200" dirty="0"/>
        </a:p>
      </dsp:txBody>
      <dsp:txXfrm>
        <a:off x="1996663" y="526446"/>
        <a:ext cx="4065349" cy="2524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92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903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59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58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77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8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11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01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539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90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15FD-E87C-42E8-9FDE-4573937D9563}" type="datetimeFigureOut">
              <a:rPr lang="pt-BR" smtClean="0"/>
              <a:t>22/11/2020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10AF7-8664-475D-BBC8-BCF0B740DE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82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5">
            <a:extLst>
              <a:ext uri="{FF2B5EF4-FFF2-40B4-BE49-F238E27FC236}">
                <a16:creationId xmlns:a16="http://schemas.microsoft.com/office/drawing/2014/main" id="{552BB097-EC59-4A05-A160-D5D6614B3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5929313"/>
            <a:ext cx="157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EBD 1</a:t>
            </a:r>
          </a:p>
        </p:txBody>
      </p:sp>
      <p:pic>
        <p:nvPicPr>
          <p:cNvPr id="2051" name="Imagem 11" descr="Convicção.jpg">
            <a:extLst>
              <a:ext uri="{FF2B5EF4-FFF2-40B4-BE49-F238E27FC236}">
                <a16:creationId xmlns:a16="http://schemas.microsoft.com/office/drawing/2014/main" id="{BD7B5A9D-65B4-4858-9DB4-6EF35EBD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8" y="4638675"/>
            <a:ext cx="3325812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13" descr="CBB.jpg">
            <a:extLst>
              <a:ext uri="{FF2B5EF4-FFF2-40B4-BE49-F238E27FC236}">
                <a16:creationId xmlns:a16="http://schemas.microsoft.com/office/drawing/2014/main" id="{F4968B49-DA2F-4BDA-B3FC-3766E5E6D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5013325"/>
            <a:ext cx="136842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3">
            <a:extLst>
              <a:ext uri="{FF2B5EF4-FFF2-40B4-BE49-F238E27FC236}">
                <a16:creationId xmlns:a16="http://schemas.microsoft.com/office/drawing/2014/main" id="{4ECA09D6-E250-4C25-8010-5ED2F65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69900"/>
            <a:ext cx="9036050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4F4C2A5-7D2F-4DA1-AAE4-089AAFF6C687}"/>
              </a:ext>
            </a:extLst>
          </p:cNvPr>
          <p:cNvSpPr txBox="1"/>
          <p:nvPr/>
        </p:nvSpPr>
        <p:spPr>
          <a:xfrm>
            <a:off x="1835150" y="620713"/>
            <a:ext cx="95408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Revista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357EDC7-98DA-42F1-B2C7-A4CBE4C8C3A8}"/>
              </a:ext>
            </a:extLst>
          </p:cNvPr>
          <p:cNvSpPr txBox="1"/>
          <p:nvPr/>
        </p:nvSpPr>
        <p:spPr>
          <a:xfrm>
            <a:off x="5857875" y="2781300"/>
            <a:ext cx="27114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</a:rPr>
              <a:t>Escola Bíblica Dominical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19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1" descr="Convicção.jpg">
            <a:extLst>
              <a:ext uri="{FF2B5EF4-FFF2-40B4-BE49-F238E27FC236}">
                <a16:creationId xmlns:a16="http://schemas.microsoft.com/office/drawing/2014/main" id="{42750ABE-5640-4158-986F-1449217BD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86438"/>
            <a:ext cx="1785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3" descr="CBB.jpg">
            <a:extLst>
              <a:ext uri="{FF2B5EF4-FFF2-40B4-BE49-F238E27FC236}">
                <a16:creationId xmlns:a16="http://schemas.microsoft.com/office/drawing/2014/main" id="{84479AE4-8581-44CC-BA0A-11D3CB1E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843588"/>
            <a:ext cx="1009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uxograma: Entrada Manual 3">
            <a:extLst>
              <a:ext uri="{FF2B5EF4-FFF2-40B4-BE49-F238E27FC236}">
                <a16:creationId xmlns:a16="http://schemas.microsoft.com/office/drawing/2014/main" id="{DC105429-14DC-43E9-AC3E-4FE5DC961362}"/>
              </a:ext>
            </a:extLst>
          </p:cNvPr>
          <p:cNvSpPr/>
          <p:nvPr/>
        </p:nvSpPr>
        <p:spPr>
          <a:xfrm>
            <a:off x="4456113" y="476250"/>
            <a:ext cx="4024312" cy="857250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11" name="Fluxograma: Entrada Manual 10">
            <a:extLst>
              <a:ext uri="{FF2B5EF4-FFF2-40B4-BE49-F238E27FC236}">
                <a16:creationId xmlns:a16="http://schemas.microsoft.com/office/drawing/2014/main" id="{B06E6253-6B85-4CF5-8921-0C9AB5AEC19B}"/>
              </a:ext>
            </a:extLst>
          </p:cNvPr>
          <p:cNvSpPr/>
          <p:nvPr/>
        </p:nvSpPr>
        <p:spPr>
          <a:xfrm rot="10800000">
            <a:off x="3892550" y="1093788"/>
            <a:ext cx="4022725" cy="1014412"/>
          </a:xfrm>
          <a:prstGeom prst="flowChartManualInpu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C0C0C0"/>
              </a:highlight>
            </a:endParaRPr>
          </a:p>
        </p:txBody>
      </p:sp>
      <p:sp>
        <p:nvSpPr>
          <p:cNvPr id="3078" name="CaixaDeTexto 4">
            <a:extLst>
              <a:ext uri="{FF2B5EF4-FFF2-40B4-BE49-F238E27FC236}">
                <a16:creationId xmlns:a16="http://schemas.microsoft.com/office/drawing/2014/main" id="{127386C5-5CC0-446E-A1C1-250CA6A10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097" y="1028988"/>
            <a:ext cx="34771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Arial" panose="020B0604020202020204" pitchFamily="34" charset="0"/>
              </a:rPr>
              <a:t>A VISÃO DOS REMIDOS E DO JUÍZO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25BCA78-08D4-4A30-8EB3-104A2BC23424}"/>
              </a:ext>
            </a:extLst>
          </p:cNvPr>
          <p:cNvSpPr txBox="1"/>
          <p:nvPr/>
        </p:nvSpPr>
        <p:spPr>
          <a:xfrm>
            <a:off x="1919287" y="3154576"/>
            <a:ext cx="53054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t-PT" sz="2400" b="1" dirty="0"/>
              <a:t>Texto básico   - Apocalipse 14    	 	</a:t>
            </a:r>
            <a:endParaRPr lang="pt-BR" sz="2400" dirty="0"/>
          </a:p>
          <a:p>
            <a:r>
              <a:rPr lang="pt-PT" sz="2400" b="1" dirty="0"/>
              <a:t>Texto áureo  - Apocalipse  14.13</a:t>
            </a:r>
            <a:endParaRPr lang="pt-BR" sz="2400" dirty="0"/>
          </a:p>
        </p:txBody>
      </p:sp>
      <p:pic>
        <p:nvPicPr>
          <p:cNvPr id="3081" name="Imagem 11">
            <a:extLst>
              <a:ext uri="{FF2B5EF4-FFF2-40B4-BE49-F238E27FC236}">
                <a16:creationId xmlns:a16="http://schemas.microsoft.com/office/drawing/2014/main" id="{6378973F-CC40-4058-9706-804BEDBD6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5830888"/>
            <a:ext cx="26955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0C1619D-4843-4238-BC7B-1501AAF218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" y="0"/>
            <a:ext cx="4858522" cy="30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9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pt-BR" sz="3500" dirty="0">
                <a:solidFill>
                  <a:srgbClr val="FFFFFF"/>
                </a:solidFill>
              </a:rPr>
              <a:t>Três níveis de leitura</a:t>
            </a:r>
          </a:p>
        </p:txBody>
      </p:sp>
      <p:graphicFrame>
        <p:nvGraphicFramePr>
          <p:cNvPr id="29" name="Espaço Reservado para Conteúdo 2">
            <a:extLst>
              <a:ext uri="{FF2B5EF4-FFF2-40B4-BE49-F238E27FC236}">
                <a16:creationId xmlns:a16="http://schemas.microsoft.com/office/drawing/2014/main" id="{3D0EDBD9-39DA-47DA-BC85-F077322F9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340144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871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1115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25000">
                <a:schemeClr val="accent1"/>
              </a:gs>
              <a:gs pos="94000">
                <a:schemeClr val="accent5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0578" y="802955"/>
            <a:ext cx="3733482" cy="1454051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000000"/>
                </a:solidFill>
              </a:rPr>
              <a:t>O ajuntamento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3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375032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amb And Cross Stock Illustration - Download Image Now - iStock">
            <a:extLst>
              <a:ext uri="{FF2B5EF4-FFF2-40B4-BE49-F238E27FC236}">
                <a16:creationId xmlns:a16="http://schemas.microsoft.com/office/drawing/2014/main" id="{7C7DA2D2-3F64-4A4A-963A-C23DB1788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r="19742" b="2"/>
          <a:stretch/>
        </p:blipFill>
        <p:spPr bwMode="auto">
          <a:xfrm>
            <a:off x="20" y="907231"/>
            <a:ext cx="3628510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67930" y="2421682"/>
            <a:ext cx="3733184" cy="3639289"/>
          </a:xfrm>
        </p:spPr>
        <p:txBody>
          <a:bodyPr anchor="ctr">
            <a:normAutofit/>
          </a:bodyPr>
          <a:lstStyle/>
          <a:p>
            <a:r>
              <a:rPr lang="pt-BR" sz="1700">
                <a:solidFill>
                  <a:srgbClr val="000000"/>
                </a:solidFill>
              </a:rPr>
              <a:t>O Cordeiro sobre o Monte Sião: o Messias prometido.</a:t>
            </a:r>
          </a:p>
          <a:p>
            <a:r>
              <a:rPr lang="pt-BR" sz="1700">
                <a:solidFill>
                  <a:srgbClr val="000000"/>
                </a:solidFill>
              </a:rPr>
              <a:t>Os 144.000 mil convocados pelo Cordeiro: o conjunto dos servos de Deus.</a:t>
            </a:r>
          </a:p>
          <a:p>
            <a:r>
              <a:rPr lang="pt-BR" sz="1700">
                <a:solidFill>
                  <a:srgbClr val="000000"/>
                </a:solidFill>
              </a:rPr>
              <a:t>O relato indica simbolicamente a Grande Tribulação.</a:t>
            </a:r>
          </a:p>
          <a:p>
            <a:endParaRPr lang="pt-BR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0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pt-BR" sz="3500" b="1">
                <a:solidFill>
                  <a:srgbClr val="FFFFFF"/>
                </a:solidFill>
              </a:rPr>
              <a:t>Tribulacionismo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894609"/>
              </p:ext>
            </p:extLst>
          </p:nvPr>
        </p:nvGraphicFramePr>
        <p:xfrm>
          <a:off x="777240" y="2899956"/>
          <a:ext cx="758952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802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gentina: colheita de trigo em boa qualidade e estoques abundantes limitam  altas">
            <a:extLst>
              <a:ext uri="{FF2B5EF4-FFF2-40B4-BE49-F238E27FC236}">
                <a16:creationId xmlns:a16="http://schemas.microsoft.com/office/drawing/2014/main" id="{420D20C3-0D1B-424F-9A29-2EE5E74EA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0"/>
          <a:stretch/>
        </p:blipFill>
        <p:spPr bwMode="auto">
          <a:xfrm>
            <a:off x="20" y="10"/>
            <a:ext cx="9143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4512879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086" y="1913950"/>
            <a:ext cx="3153102" cy="1342754"/>
          </a:xfrm>
        </p:spPr>
        <p:txBody>
          <a:bodyPr>
            <a:normAutofit/>
          </a:bodyPr>
          <a:lstStyle/>
          <a:p>
            <a:r>
              <a:rPr lang="pt-PT" sz="3100" b="1"/>
              <a:t>A Cena da colheita</a:t>
            </a:r>
            <a:endParaRPr lang="pt-BR" sz="3100"/>
          </a:p>
        </p:txBody>
      </p: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37139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37" y="3417573"/>
            <a:ext cx="3444765" cy="2619839"/>
          </a:xfrm>
        </p:spPr>
        <p:txBody>
          <a:bodyPr anchor="ctr">
            <a:normAutofit/>
          </a:bodyPr>
          <a:lstStyle/>
          <a:p>
            <a:r>
              <a:rPr lang="pt-BR" sz="1600"/>
              <a:t>A situação se desenrola com a morte dos seguidores de Jesus. </a:t>
            </a:r>
          </a:p>
          <a:p>
            <a:r>
              <a:rPr lang="pt-BR" sz="1600"/>
              <a:t>Após suas mortes, eles aparecem na forma dos vencedores da besta que cantam o Cântico de Moisés e do Cordeiro. </a:t>
            </a:r>
          </a:p>
          <a:p>
            <a:r>
              <a:rPr lang="pt-BR" sz="1600"/>
              <a:t>Como resultado, completou-se a ira de Deus.</a:t>
            </a:r>
          </a:p>
        </p:txBody>
      </p:sp>
    </p:spTree>
    <p:extLst>
      <p:ext uri="{BB962C8B-B14F-4D97-AF65-F5344CB8AC3E}">
        <p14:creationId xmlns:p14="http://schemas.microsoft.com/office/powerpoint/2010/main" val="378605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oad Split Stock Photos And Images - 123RF">
            <a:extLst>
              <a:ext uri="{FF2B5EF4-FFF2-40B4-BE49-F238E27FC236}">
                <a16:creationId xmlns:a16="http://schemas.microsoft.com/office/drawing/2014/main" id="{C623BB75-D0F8-479A-B34D-605F9681F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r="7897" b="-2"/>
          <a:stretch/>
        </p:blipFill>
        <p:spPr bwMode="auto">
          <a:xfrm>
            <a:off x="452753" y="-1"/>
            <a:ext cx="869124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64924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4986" y="721805"/>
            <a:ext cx="2906015" cy="2147520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chemeClr val="bg1"/>
                </a:solidFill>
              </a:rPr>
              <a:t>Diante do convite da besta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40" y="73152"/>
            <a:ext cx="884223" cy="232963"/>
            <a:chOff x="1188720" y="73152"/>
            <a:chExt cx="1178966" cy="232963"/>
          </a:xfrm>
        </p:grpSpPr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D70B1A-4286-43D0-AC6F-2C8F8BE3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986" y="3379979"/>
            <a:ext cx="2906014" cy="3186359"/>
          </a:xfrm>
        </p:spPr>
        <p:txBody>
          <a:bodyPr anchor="ctr">
            <a:normAutofit/>
          </a:bodyPr>
          <a:lstStyle/>
          <a:p>
            <a:pPr lvl="0"/>
            <a:r>
              <a:rPr lang="pt-BR" sz="1600">
                <a:solidFill>
                  <a:schemeClr val="bg1"/>
                </a:solidFill>
              </a:rPr>
              <a:t>O caminho um é a aceitação de seu convite. Com isso a pessoa não morre nas mãos da besta, mas morrerá debaixo do juízo do Cordeiro na parousia. </a:t>
            </a:r>
          </a:p>
          <a:p>
            <a:pPr lvl="0"/>
            <a:r>
              <a:rPr lang="pt-BR" sz="1600">
                <a:solidFill>
                  <a:schemeClr val="bg1"/>
                </a:solidFill>
              </a:rPr>
              <a:t>O caminho dois é rejeitar o convite da besta, e morrer sob suas mãos, mas ressuscitar para a glória quando Jesus retornar. </a:t>
            </a:r>
          </a:p>
          <a:p>
            <a:pPr lvl="0"/>
            <a:endParaRPr lang="pt-BR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1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183</Words>
  <Application>Microsoft Office PowerPoint</Application>
  <PresentationFormat>Apresentação na tela (4:3)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do Office</vt:lpstr>
      <vt:lpstr>Apresentação do PowerPoint</vt:lpstr>
      <vt:lpstr>Apresentação do PowerPoint</vt:lpstr>
      <vt:lpstr>Três níveis de leitura</vt:lpstr>
      <vt:lpstr>O ajuntamento</vt:lpstr>
      <vt:lpstr>Tribulacionismo</vt:lpstr>
      <vt:lpstr>A Cena da colheita</vt:lpstr>
      <vt:lpstr>Diante do convite da besta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Valtair Miranda</dc:creator>
  <cp:lastModifiedBy>Valtair Miranda</cp:lastModifiedBy>
  <cp:revision>1</cp:revision>
  <dcterms:created xsi:type="dcterms:W3CDTF">2020-11-22T12:06:14Z</dcterms:created>
  <dcterms:modified xsi:type="dcterms:W3CDTF">2020-11-22T14:15:47Z</dcterms:modified>
</cp:coreProperties>
</file>